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7"/>
  </p:notesMasterIdLst>
  <p:sldIdLst>
    <p:sldId id="366" r:id="rId2"/>
    <p:sldId id="367" r:id="rId3"/>
    <p:sldId id="332" r:id="rId4"/>
    <p:sldId id="260" r:id="rId5"/>
    <p:sldId id="337" r:id="rId6"/>
    <p:sldId id="301" r:id="rId7"/>
    <p:sldId id="360" r:id="rId8"/>
    <p:sldId id="323" r:id="rId9"/>
    <p:sldId id="336" r:id="rId10"/>
    <p:sldId id="324" r:id="rId11"/>
    <p:sldId id="309" r:id="rId12"/>
    <p:sldId id="311" r:id="rId13"/>
    <p:sldId id="312" r:id="rId14"/>
    <p:sldId id="320" r:id="rId15"/>
    <p:sldId id="326" r:id="rId16"/>
    <p:sldId id="362" r:id="rId17"/>
    <p:sldId id="365" r:id="rId18"/>
    <p:sldId id="349" r:id="rId19"/>
    <p:sldId id="341" r:id="rId20"/>
    <p:sldId id="355" r:id="rId21"/>
    <p:sldId id="356" r:id="rId22"/>
    <p:sldId id="325" r:id="rId23"/>
    <p:sldId id="339" r:id="rId24"/>
    <p:sldId id="350" r:id="rId25"/>
    <p:sldId id="328" r:id="rId26"/>
  </p:sldIdLst>
  <p:sldSz cx="9144000" cy="5143500" type="screen16x9"/>
  <p:notesSz cx="6858000" cy="1257300"/>
  <p:embeddedFontLst>
    <p:embeddedFont>
      <p:font typeface="Berlin Sans FB Demi" panose="020E0802020502020306" pitchFamily="34" charset="0"/>
      <p:regular r:id="rId28"/>
      <p:bold r:id="rId29"/>
    </p:embeddedFont>
    <p:embeddedFont>
      <p:font typeface="Calibri" panose="020F0502020204030204" pitchFamily="34" charset="0"/>
      <p:regular r:id="rId30"/>
      <p:bold r:id="rId31"/>
      <p:italic r:id="rId32"/>
      <p:boldItalic r:id="rId33"/>
    </p:embeddedFont>
    <p:embeddedFont>
      <p:font typeface="Staatliches"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9BF8"/>
    <a:srgbClr val="55BCBD"/>
    <a:srgbClr val="56BB3A"/>
    <a:srgbClr val="F0746C"/>
    <a:srgbClr val="FFFFFF"/>
    <a:srgbClr val="B9764E"/>
    <a:srgbClr val="F05988"/>
    <a:srgbClr val="FAE2CA"/>
    <a:srgbClr val="1C6274"/>
    <a:srgbClr val="11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171D5-5664-4DF6-8F6B-80DF6FB14ADB}" v="56" dt="2020-03-25T04:35:37.776"/>
    <p1510:client id="{30297A78-AE4B-44D4-B9A9-470637320498}" v="19" dt="2020-05-03T20:42:16.249"/>
    <p1510:client id="{5ADAA370-265C-4387-93DB-C2FA320D90F1}" v="92" dt="2020-05-03T22:37:55.683"/>
    <p1510:client id="{7C74C635-AE7D-4F68-8BD8-A1923F71A195}" v="12" dt="2020-05-03T21:32:32.805"/>
    <p1510:client id="{7C92CF23-E321-4453-ADED-1625B4D5B46A}" v="662" dt="2020-03-25T10:15:32.765"/>
    <p1510:client id="{B0F3F64C-1BF7-4BF3-B6C7-29B1861C0C58}" v="132" dt="2020-03-25T06:00:34.260"/>
    <p1510:client id="{CA54D7EC-03A0-4FCF-BC7B-E723358CFE54}" v="7" dt="2020-03-25T07:09:46.695"/>
    <p1510:client id="{D4B7806E-3467-4856-B5C6-7FF3231BA255}" v="10" dt="2020-03-25T17:23:26.815"/>
    <p1510:client id="{DC03AE85-3F70-4027-8F09-34E80F7F2F9C}" v="437" dt="2020-03-25T13:51:30.402"/>
    <p1510:client id="{DF7F3F23-2EB6-4556-B699-C7D8988E1CB5}" v="22" dt="2020-03-25T03:55:17.935"/>
    <p1510:client id="{F94C17A8-680A-4059-BFCC-6403C9C1CD00}" v="49" dt="2020-03-25T17:04:09.687"/>
  </p1510:revLst>
</p1510:revInfo>
</file>

<file path=ppt/tableStyles.xml><?xml version="1.0" encoding="utf-8"?>
<a:tblStyleLst xmlns:a="http://schemas.openxmlformats.org/drawingml/2006/main" def="{253AC862-8DEF-48DC-A53F-4FD3A031C778}">
  <a:tblStyle styleId="{253AC862-8DEF-48DC-A53F-4FD3A031C7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400" autoAdjust="0"/>
  </p:normalViewPr>
  <p:slideViewPr>
    <p:cSldViewPr snapToGrid="0" snapToObjects="1">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EEAF022-2BDF-443A-81CE-CCCDD7E9A168}"/>
    <pc:docChg chg="modSld">
      <pc:chgData name="" userId="" providerId="" clId="Web-{AEEAF022-2BDF-443A-81CE-CCCDD7E9A168}" dt="2020-05-03T22:37:51.324" v="1"/>
      <pc:docMkLst>
        <pc:docMk/>
      </pc:docMkLst>
      <pc:sldChg chg="addSp delSp modSp">
        <pc:chgData name="" userId="" providerId="" clId="Web-{AEEAF022-2BDF-443A-81CE-CCCDD7E9A168}" dt="2020-05-03T22:37:51.324" v="1"/>
        <pc:sldMkLst>
          <pc:docMk/>
          <pc:sldMk cId="2873899218" sldId="328"/>
        </pc:sldMkLst>
        <pc:picChg chg="add del mod">
          <ac:chgData name="" userId="" providerId="" clId="Web-{AEEAF022-2BDF-443A-81CE-CCCDD7E9A168}" dt="2020-05-03T22:37:51.324" v="1"/>
          <ac:picMkLst>
            <pc:docMk/>
            <pc:sldMk cId="2873899218" sldId="328"/>
            <ac:picMk id="6" creationId="{ABA436B1-DED9-4D34-BA3C-5550533D7A3E}"/>
          </ac:picMkLst>
        </pc:picChg>
      </pc:sldChg>
    </pc:docChg>
  </pc:docChgLst>
  <pc:docChgLst>
    <pc:chgData clId="Web-{D4B7806E-3467-4856-B5C6-7FF3231BA255}"/>
    <pc:docChg chg="modSld">
      <pc:chgData name="" userId="" providerId="" clId="Web-{D4B7806E-3467-4856-B5C6-7FF3231BA255}" dt="2020-03-25T17:23:26.815" v="9" actId="20577"/>
      <pc:docMkLst>
        <pc:docMk/>
      </pc:docMkLst>
      <pc:sldChg chg="modSp">
        <pc:chgData name="" userId="" providerId="" clId="Web-{D4B7806E-3467-4856-B5C6-7FF3231BA255}" dt="2020-03-25T17:23:26.128" v="7" actId="20577"/>
        <pc:sldMkLst>
          <pc:docMk/>
          <pc:sldMk cId="313390851" sldId="315"/>
        </pc:sldMkLst>
        <pc:spChg chg="mod">
          <ac:chgData name="" userId="" providerId="" clId="Web-{D4B7806E-3467-4856-B5C6-7FF3231BA255}" dt="2020-03-25T17:23:26.128" v="7" actId="20577"/>
          <ac:spMkLst>
            <pc:docMk/>
            <pc:sldMk cId="313390851" sldId="315"/>
            <ac:spMk id="10" creationId="{31F6B515-1DC6-4B78-8189-95CB57FCAFF1}"/>
          </ac:spMkLst>
        </pc:spChg>
      </pc:sldChg>
    </pc:docChg>
  </pc:docChgLst>
  <pc:docChgLst>
    <pc:chgData clId="Web-{CCFBB4A7-4BC3-49F2-9B82-40D8625FA3FC}"/>
    <pc:docChg chg="modSld">
      <pc:chgData name="" userId="" providerId="" clId="Web-{CCFBB4A7-4BC3-49F2-9B82-40D8625FA3FC}" dt="2020-03-25T09:45:47.901" v="388" actId="20577"/>
      <pc:docMkLst>
        <pc:docMk/>
      </pc:docMkLst>
      <pc:sldChg chg="addSp modSp">
        <pc:chgData name="" userId="" providerId="" clId="Web-{CCFBB4A7-4BC3-49F2-9B82-40D8625FA3FC}" dt="2020-03-25T09:45:47.901" v="387" actId="20577"/>
        <pc:sldMkLst>
          <pc:docMk/>
          <pc:sldMk cId="313390851" sldId="315"/>
        </pc:sldMkLst>
        <pc:spChg chg="add mod">
          <ac:chgData name="" userId="" providerId="" clId="Web-{CCFBB4A7-4BC3-49F2-9B82-40D8625FA3FC}" dt="2020-03-25T09:45:47.901" v="387" actId="20577"/>
          <ac:spMkLst>
            <pc:docMk/>
            <pc:sldMk cId="313390851" sldId="315"/>
            <ac:spMk id="10" creationId="{31F6B515-1DC6-4B78-8189-95CB57FCAFF1}"/>
          </ac:spMkLst>
        </pc:spChg>
        <pc:grpChg chg="mod">
          <ac:chgData name="" userId="" providerId="" clId="Web-{CCFBB4A7-4BC3-49F2-9B82-40D8625FA3FC}" dt="2020-03-25T09:25:35.598" v="5" actId="1076"/>
          <ac:grpSpMkLst>
            <pc:docMk/>
            <pc:sldMk cId="313390851" sldId="315"/>
            <ac:grpSpMk id="4" creationId="{B74B7463-9924-8241-A892-10570B4B3232}"/>
          </ac:grpSpMkLst>
        </pc:grpChg>
      </pc:sldChg>
      <pc:sldChg chg="addSp delSp modSp">
        <pc:chgData name="" userId="" providerId="" clId="Web-{CCFBB4A7-4BC3-49F2-9B82-40D8625FA3FC}" dt="2020-03-25T09:08:13.263" v="3" actId="1076"/>
        <pc:sldMkLst>
          <pc:docMk/>
          <pc:sldMk cId="1705439141" sldId="322"/>
        </pc:sldMkLst>
        <pc:picChg chg="del">
          <ac:chgData name="" userId="" providerId="" clId="Web-{CCFBB4A7-4BC3-49F2-9B82-40D8625FA3FC}" dt="2020-03-25T09:05:52.450" v="0"/>
          <ac:picMkLst>
            <pc:docMk/>
            <pc:sldMk cId="1705439141" sldId="322"/>
            <ac:picMk id="3" creationId="{C1F83B60-5DCC-4C19-B475-2799F329D178}"/>
          </ac:picMkLst>
        </pc:picChg>
        <pc:picChg chg="add mod">
          <ac:chgData name="" userId="" providerId="" clId="Web-{CCFBB4A7-4BC3-49F2-9B82-40D8625FA3FC}" dt="2020-03-25T09:08:13.263" v="3" actId="1076"/>
          <ac:picMkLst>
            <pc:docMk/>
            <pc:sldMk cId="1705439141" sldId="322"/>
            <ac:picMk id="5" creationId="{D3942F84-49C1-47AB-9D5E-60C89D1CE80F}"/>
          </ac:picMkLst>
        </pc:picChg>
      </pc:sldChg>
    </pc:docChg>
  </pc:docChgLst>
  <pc:docChgLst>
    <pc:chgData clId="Web-{8FC88384-3DAB-4EDE-BC58-292B0381F861}"/>
    <pc:docChg chg="modSld">
      <pc:chgData name="" userId="" providerId="" clId="Web-{8FC88384-3DAB-4EDE-BC58-292B0381F861}" dt="2020-03-25T05:27:09.570" v="4" actId="1076"/>
      <pc:docMkLst>
        <pc:docMk/>
      </pc:docMkLst>
      <pc:sldChg chg="addSp modSp">
        <pc:chgData name="" userId="" providerId="" clId="Web-{8FC88384-3DAB-4EDE-BC58-292B0381F861}" dt="2020-03-25T05:17:25.739" v="1" actId="1076"/>
        <pc:sldMkLst>
          <pc:docMk/>
          <pc:sldMk cId="3229233594" sldId="312"/>
        </pc:sldMkLst>
        <pc:picChg chg="add mod">
          <ac:chgData name="" userId="" providerId="" clId="Web-{8FC88384-3DAB-4EDE-BC58-292B0381F861}" dt="2020-03-25T05:17:25.739" v="1" actId="1076"/>
          <ac:picMkLst>
            <pc:docMk/>
            <pc:sldMk cId="3229233594" sldId="312"/>
            <ac:picMk id="2" creationId="{066465CA-7EAC-427F-9197-B5C991736366}"/>
          </ac:picMkLst>
        </pc:picChg>
      </pc:sldChg>
      <pc:sldChg chg="modSp">
        <pc:chgData name="" userId="" providerId="" clId="Web-{8FC88384-3DAB-4EDE-BC58-292B0381F861}" dt="2020-03-25T05:27:09.570" v="4" actId="1076"/>
        <pc:sldMkLst>
          <pc:docMk/>
          <pc:sldMk cId="1705439141" sldId="322"/>
        </pc:sldMkLst>
        <pc:picChg chg="mod">
          <ac:chgData name="" userId="" providerId="" clId="Web-{8FC88384-3DAB-4EDE-BC58-292B0381F861}" dt="2020-03-25T05:27:09.570" v="4" actId="1076"/>
          <ac:picMkLst>
            <pc:docMk/>
            <pc:sldMk cId="1705439141" sldId="322"/>
            <ac:picMk id="5" creationId="{01286D66-E870-45F2-AD90-418348901FBD}"/>
          </ac:picMkLst>
        </pc:picChg>
      </pc:sldChg>
      <pc:sldChg chg="modSp">
        <pc:chgData name="" userId="" providerId="" clId="Web-{8FC88384-3DAB-4EDE-BC58-292B0381F861}" dt="2020-03-25T05:26:31.101" v="3"/>
        <pc:sldMkLst>
          <pc:docMk/>
          <pc:sldMk cId="4246063443" sldId="327"/>
        </pc:sldMkLst>
        <pc:graphicFrameChg chg="mod modGraphic">
          <ac:chgData name="" userId="" providerId="" clId="Web-{8FC88384-3DAB-4EDE-BC58-292B0381F861}" dt="2020-03-25T05:26:31.101" v="3"/>
          <ac:graphicFrameMkLst>
            <pc:docMk/>
            <pc:sldMk cId="4246063443" sldId="327"/>
            <ac:graphicFrameMk id="6" creationId="{E7AA7451-F951-0349-B0F4-8B188B717285}"/>
          </ac:graphicFrameMkLst>
        </pc:graphicFrameChg>
      </pc:sldChg>
    </pc:docChg>
  </pc:docChgLst>
  <pc:docChgLst>
    <pc:chgData clId="Web-{CA54D7EC-03A0-4FCF-BC7B-E723358CFE54}"/>
    <pc:docChg chg="delSld">
      <pc:chgData name="" userId="" providerId="" clId="Web-{CA54D7EC-03A0-4FCF-BC7B-E723358CFE54}" dt="2020-03-25T07:04:49.773" v="0"/>
      <pc:docMkLst>
        <pc:docMk/>
      </pc:docMkLst>
      <pc:sldChg chg="del">
        <pc:chgData name="" userId="" providerId="" clId="Web-{CA54D7EC-03A0-4FCF-BC7B-E723358CFE54}" dt="2020-03-25T07:04:49.773" v="0"/>
        <pc:sldMkLst>
          <pc:docMk/>
          <pc:sldMk cId="3304995803" sldId="318"/>
        </pc:sldMkLst>
      </pc:sldChg>
    </pc:docChg>
  </pc:docChgLst>
  <pc:docChgLst>
    <pc:chgData clId="Web-{0B0E5849-D6D6-4FE0-8389-377BD86E0CFD}"/>
    <pc:docChg chg="addSld delSld modSld sldOrd">
      <pc:chgData name="" userId="" providerId="" clId="Web-{0B0E5849-D6D6-4FE0-8389-377BD86E0CFD}" dt="2020-03-25T12:52:59.910" v="53"/>
      <pc:docMkLst>
        <pc:docMk/>
      </pc:docMkLst>
      <pc:sldChg chg="modSp">
        <pc:chgData name="" userId="" providerId="" clId="Web-{0B0E5849-D6D6-4FE0-8389-377BD86E0CFD}" dt="2020-03-25T12:45:49.783" v="37" actId="1076"/>
        <pc:sldMkLst>
          <pc:docMk/>
          <pc:sldMk cId="1226919893" sldId="317"/>
        </pc:sldMkLst>
        <pc:graphicFrameChg chg="mod">
          <ac:chgData name="" userId="" providerId="" clId="Web-{0B0E5849-D6D6-4FE0-8389-377BD86E0CFD}" dt="2020-03-25T12:43:44.230" v="25" actId="1076"/>
          <ac:graphicFrameMkLst>
            <pc:docMk/>
            <pc:sldMk cId="1226919893" sldId="317"/>
            <ac:graphicFrameMk id="3" creationId="{3E32F83C-4E5B-7140-8C58-15BADA33A83C}"/>
          </ac:graphicFrameMkLst>
        </pc:graphicFrameChg>
        <pc:picChg chg="mod">
          <ac:chgData name="" userId="" providerId="" clId="Web-{0B0E5849-D6D6-4FE0-8389-377BD86E0CFD}" dt="2020-03-25T12:43:53.433" v="28" actId="1076"/>
          <ac:picMkLst>
            <pc:docMk/>
            <pc:sldMk cId="1226919893" sldId="317"/>
            <ac:picMk id="49" creationId="{6AABF843-AD7B-4599-8F5F-ABCEEFF18DA7}"/>
          </ac:picMkLst>
        </pc:picChg>
        <pc:picChg chg="mod">
          <ac:chgData name="" userId="" providerId="" clId="Web-{0B0E5849-D6D6-4FE0-8389-377BD86E0CFD}" dt="2020-03-25T12:45:49.783" v="37" actId="1076"/>
          <ac:picMkLst>
            <pc:docMk/>
            <pc:sldMk cId="1226919893" sldId="317"/>
            <ac:picMk id="51" creationId="{C0A53C51-B996-4AB7-83E1-40310AFB75AE}"/>
          </ac:picMkLst>
        </pc:picChg>
        <pc:picChg chg="mod">
          <ac:chgData name="" userId="" providerId="" clId="Web-{0B0E5849-D6D6-4FE0-8389-377BD86E0CFD}" dt="2020-03-25T12:45:45.361" v="36" actId="1076"/>
          <ac:picMkLst>
            <pc:docMk/>
            <pc:sldMk cId="1226919893" sldId="317"/>
            <ac:picMk id="62" creationId="{76087E0B-268E-4D62-90E9-BA30C5147B28}"/>
          </ac:picMkLst>
        </pc:picChg>
        <pc:picChg chg="mod">
          <ac:chgData name="" userId="" providerId="" clId="Web-{0B0E5849-D6D6-4FE0-8389-377BD86E0CFD}" dt="2020-03-25T12:45:38.032" v="35" actId="1076"/>
          <ac:picMkLst>
            <pc:docMk/>
            <pc:sldMk cId="1226919893" sldId="317"/>
            <ac:picMk id="73" creationId="{6CBC75BB-6998-4AE9-BB89-2CB895378761}"/>
          </ac:picMkLst>
        </pc:picChg>
      </pc:sldChg>
      <pc:sldChg chg="del">
        <pc:chgData name="" userId="" providerId="" clId="Web-{0B0E5849-D6D6-4FE0-8389-377BD86E0CFD}" dt="2020-03-25T12:52:59.910" v="53"/>
        <pc:sldMkLst>
          <pc:docMk/>
          <pc:sldMk cId="1705439141" sldId="322"/>
        </pc:sldMkLst>
      </pc:sldChg>
      <pc:sldChg chg="modSp add ord replId">
        <pc:chgData name="" userId="" providerId="" clId="Web-{0B0E5849-D6D6-4FE0-8389-377BD86E0CFD}" dt="2020-03-25T12:49:33.581" v="48" actId="14100"/>
        <pc:sldMkLst>
          <pc:docMk/>
          <pc:sldMk cId="44295028" sldId="341"/>
        </pc:sldMkLst>
        <pc:spChg chg="ord">
          <ac:chgData name="" userId="" providerId="" clId="Web-{0B0E5849-D6D6-4FE0-8389-377BD86E0CFD}" dt="2020-03-25T12:47:55.362" v="43"/>
          <ac:spMkLst>
            <pc:docMk/>
            <pc:sldMk cId="44295028" sldId="341"/>
            <ac:spMk id="6" creationId="{2870677A-096C-493A-B437-0BAEF2536AE7}"/>
          </ac:spMkLst>
        </pc:spChg>
        <pc:spChg chg="ord">
          <ac:chgData name="" userId="" providerId="" clId="Web-{0B0E5849-D6D6-4FE0-8389-377BD86E0CFD}" dt="2020-03-25T12:47:58.534" v="44"/>
          <ac:spMkLst>
            <pc:docMk/>
            <pc:sldMk cId="44295028" sldId="341"/>
            <ac:spMk id="7" creationId="{DFE91F29-F762-488A-A161-67B5C3286FE9}"/>
          </ac:spMkLst>
        </pc:spChg>
        <pc:picChg chg="mod">
          <ac:chgData name="" userId="" providerId="" clId="Web-{0B0E5849-D6D6-4FE0-8389-377BD86E0CFD}" dt="2020-03-25T12:48:04.456" v="45" actId="1076"/>
          <ac:picMkLst>
            <pc:docMk/>
            <pc:sldMk cId="44295028" sldId="341"/>
            <ac:picMk id="4" creationId="{38750552-7668-4E1D-920C-2295199420B1}"/>
          </ac:picMkLst>
        </pc:picChg>
        <pc:picChg chg="mod">
          <ac:chgData name="" userId="" providerId="" clId="Web-{0B0E5849-D6D6-4FE0-8389-377BD86E0CFD}" dt="2020-03-25T12:49:33.581" v="48" actId="14100"/>
          <ac:picMkLst>
            <pc:docMk/>
            <pc:sldMk cId="44295028" sldId="341"/>
            <ac:picMk id="8" creationId="{2D8D3B8B-E566-44C9-80CC-C1F36C794E52}"/>
          </ac:picMkLst>
        </pc:picChg>
      </pc:sldChg>
      <pc:sldChg chg="modSp add ord replId">
        <pc:chgData name="" userId="" providerId="" clId="Web-{0B0E5849-D6D6-4FE0-8389-377BD86E0CFD}" dt="2020-03-25T12:52:54.769" v="52" actId="20577"/>
        <pc:sldMkLst>
          <pc:docMk/>
          <pc:sldMk cId="3436932014" sldId="342"/>
        </pc:sldMkLst>
        <pc:spChg chg="mod">
          <ac:chgData name="" userId="" providerId="" clId="Web-{0B0E5849-D6D6-4FE0-8389-377BD86E0CFD}" dt="2020-03-25T12:52:54.769" v="52" actId="20577"/>
          <ac:spMkLst>
            <pc:docMk/>
            <pc:sldMk cId="3436932014" sldId="342"/>
            <ac:spMk id="2" creationId="{E903BE3C-D92A-B244-B6EB-92D388DA27A8}"/>
          </ac:spMkLst>
        </pc:spChg>
      </pc:sldChg>
    </pc:docChg>
  </pc:docChgLst>
  <pc:docChgLst>
    <pc:chgData clId="Web-{7B77FDD6-305C-4AB3-B1B5-D4166972BADA}"/>
    <pc:docChg chg="modSld">
      <pc:chgData name="" userId="" providerId="" clId="Web-{7B77FDD6-305C-4AB3-B1B5-D4166972BADA}" dt="2020-03-25T05:35:56.302" v="21"/>
      <pc:docMkLst>
        <pc:docMk/>
      </pc:docMkLst>
      <pc:sldChg chg="addSp delSp modSp">
        <pc:chgData name="" userId="" providerId="" clId="Web-{7B77FDD6-305C-4AB3-B1B5-D4166972BADA}" dt="2020-03-25T05:35:56.302" v="21"/>
        <pc:sldMkLst>
          <pc:docMk/>
          <pc:sldMk cId="1705439141" sldId="322"/>
        </pc:sldMkLst>
        <pc:picChg chg="add del mod">
          <ac:chgData name="" userId="" providerId="" clId="Web-{7B77FDD6-305C-4AB3-B1B5-D4166972BADA}" dt="2020-03-25T05:35:56.302" v="21"/>
          <ac:picMkLst>
            <pc:docMk/>
            <pc:sldMk cId="1705439141" sldId="322"/>
            <ac:picMk id="7" creationId="{C547B46D-FDAB-44EB-A345-C474E23FB8B8}"/>
          </ac:picMkLst>
        </pc:picChg>
      </pc:sldChg>
      <pc:sldChg chg="addSp delSp modSp">
        <pc:chgData name="" userId="" providerId="" clId="Web-{7B77FDD6-305C-4AB3-B1B5-D4166972BADA}" dt="2020-03-25T05:35:26.364" v="15" actId="1076"/>
        <pc:sldMkLst>
          <pc:docMk/>
          <pc:sldMk cId="1554441961" sldId="330"/>
        </pc:sldMkLst>
        <pc:picChg chg="mod">
          <ac:chgData name="" userId="" providerId="" clId="Web-{7B77FDD6-305C-4AB3-B1B5-D4166972BADA}" dt="2020-03-25T05:35:26.364" v="15" actId="1076"/>
          <ac:picMkLst>
            <pc:docMk/>
            <pc:sldMk cId="1554441961" sldId="330"/>
            <ac:picMk id="4" creationId="{B47D1ED0-F4B6-4EF1-A8CB-19E632329C2B}"/>
          </ac:picMkLst>
        </pc:picChg>
        <pc:picChg chg="add mod">
          <ac:chgData name="" userId="" providerId="" clId="Web-{7B77FDD6-305C-4AB3-B1B5-D4166972BADA}" dt="2020-03-25T05:35:26.200" v="14" actId="1076"/>
          <ac:picMkLst>
            <pc:docMk/>
            <pc:sldMk cId="1554441961" sldId="330"/>
            <ac:picMk id="5" creationId="{117A5E97-AEC4-43DF-BF37-98956B44356D}"/>
          </ac:picMkLst>
        </pc:picChg>
        <pc:picChg chg="add del mod">
          <ac:chgData name="" userId="" providerId="" clId="Web-{7B77FDD6-305C-4AB3-B1B5-D4166972BADA}" dt="2020-03-25T05:35:26.157" v="13"/>
          <ac:picMkLst>
            <pc:docMk/>
            <pc:sldMk cId="1554441961" sldId="330"/>
            <ac:picMk id="7" creationId="{1F94E83A-22B6-4A11-876E-50C78A92BE1B}"/>
          </ac:picMkLst>
        </pc:picChg>
      </pc:sldChg>
    </pc:docChg>
  </pc:docChgLst>
  <pc:docChgLst>
    <pc:chgData clId="Web-{C3309C7F-56C2-4313-A7EA-B5C62209797A}"/>
    <pc:docChg chg="modSld">
      <pc:chgData name="" userId="" providerId="" clId="Web-{C3309C7F-56C2-4313-A7EA-B5C62209797A}" dt="2020-03-25T07:09:46.695" v="7"/>
      <pc:docMkLst>
        <pc:docMk/>
      </pc:docMkLst>
      <pc:sldChg chg="addAnim delAnim modAnim">
        <pc:chgData name="" userId="" providerId="" clId="Web-{C3309C7F-56C2-4313-A7EA-B5C62209797A}" dt="2020-03-25T07:09:46.695" v="7"/>
        <pc:sldMkLst>
          <pc:docMk/>
          <pc:sldMk cId="4163502651" sldId="311"/>
        </pc:sldMkLst>
      </pc:sldChg>
    </pc:docChg>
  </pc:docChgLst>
  <pc:docChgLst>
    <pc:chgData clId="Web-{173171D5-5664-4DF6-8F6B-80DF6FB14ADB}"/>
    <pc:docChg chg="delSld modSld">
      <pc:chgData name="" userId="" providerId="" clId="Web-{173171D5-5664-4DF6-8F6B-80DF6FB14ADB}" dt="2020-03-25T04:35:37.776" v="59"/>
      <pc:docMkLst>
        <pc:docMk/>
      </pc:docMkLst>
      <pc:sldChg chg="modNotes">
        <pc:chgData name="" userId="" providerId="" clId="Web-{173171D5-5664-4DF6-8F6B-80DF6FB14ADB}" dt="2020-03-25T04:33:07.980" v="37"/>
        <pc:sldMkLst>
          <pc:docMk/>
          <pc:sldMk cId="3029185767" sldId="302"/>
        </pc:sldMkLst>
      </pc:sldChg>
      <pc:sldChg chg="modSp">
        <pc:chgData name="" userId="" providerId="" clId="Web-{173171D5-5664-4DF6-8F6B-80DF6FB14ADB}" dt="2020-03-25T04:32:34.215" v="35" actId="20577"/>
        <pc:sldMkLst>
          <pc:docMk/>
          <pc:sldMk cId="1705439141" sldId="322"/>
        </pc:sldMkLst>
        <pc:spChg chg="mod">
          <ac:chgData name="" userId="" providerId="" clId="Web-{173171D5-5664-4DF6-8F6B-80DF6FB14ADB}" dt="2020-03-25T04:32:34.215" v="35" actId="20577"/>
          <ac:spMkLst>
            <pc:docMk/>
            <pc:sldMk cId="1705439141" sldId="322"/>
            <ac:spMk id="2" creationId="{E903BE3C-D92A-B244-B6EB-92D388DA27A8}"/>
          </ac:spMkLst>
        </pc:spChg>
      </pc:sldChg>
      <pc:sldChg chg="modSp del">
        <pc:chgData name="" userId="" providerId="" clId="Web-{173171D5-5664-4DF6-8F6B-80DF6FB14ADB}" dt="2020-03-25T04:35:37.776" v="59"/>
        <pc:sldMkLst>
          <pc:docMk/>
          <pc:sldMk cId="176815374" sldId="327"/>
        </pc:sldMkLst>
        <pc:graphicFrameChg chg="mod modGraphic">
          <ac:chgData name="" userId="" providerId="" clId="Web-{173171D5-5664-4DF6-8F6B-80DF6FB14ADB}" dt="2020-03-25T04:34:58.464" v="58"/>
          <ac:graphicFrameMkLst>
            <pc:docMk/>
            <pc:sldMk cId="176815374" sldId="327"/>
            <ac:graphicFrameMk id="6" creationId="{E7AA7451-F951-0349-B0F4-8B188B717285}"/>
          </ac:graphicFrameMkLst>
        </pc:graphicFrameChg>
      </pc:sldChg>
    </pc:docChg>
  </pc:docChgLst>
  <pc:docChgLst>
    <pc:chgData clId="Web-{DF7F3F23-2EB6-4556-B699-C7D8988E1CB5}"/>
    <pc:docChg chg="modSld sldOrd">
      <pc:chgData name="" userId="" providerId="" clId="Web-{DF7F3F23-2EB6-4556-B699-C7D8988E1CB5}" dt="2020-03-25T03:55:16.295" v="18" actId="20577"/>
      <pc:docMkLst>
        <pc:docMk/>
      </pc:docMkLst>
      <pc:sldChg chg="modSp">
        <pc:chgData name="" userId="" providerId="" clId="Web-{DF7F3F23-2EB6-4556-B699-C7D8988E1CB5}" dt="2020-03-25T03:53:54.077" v="5" actId="20577"/>
        <pc:sldMkLst>
          <pc:docMk/>
          <pc:sldMk cId="436529575" sldId="301"/>
        </pc:sldMkLst>
        <pc:spChg chg="mod">
          <ac:chgData name="" userId="" providerId="" clId="Web-{DF7F3F23-2EB6-4556-B699-C7D8988E1CB5}" dt="2020-03-25T03:53:54.077" v="5" actId="20577"/>
          <ac:spMkLst>
            <pc:docMk/>
            <pc:sldMk cId="436529575" sldId="301"/>
            <ac:spMk id="15" creationId="{9F47007C-0D83-E341-9F09-2903F739DF53}"/>
          </ac:spMkLst>
        </pc:spChg>
      </pc:sldChg>
      <pc:sldChg chg="modSp">
        <pc:chgData name="" userId="" providerId="" clId="Web-{DF7F3F23-2EB6-4556-B699-C7D8988E1CB5}" dt="2020-03-25T03:54:25.217" v="8" actId="20577"/>
        <pc:sldMkLst>
          <pc:docMk/>
          <pc:sldMk cId="4163502651" sldId="311"/>
        </pc:sldMkLst>
        <pc:spChg chg="mod">
          <ac:chgData name="" userId="" providerId="" clId="Web-{DF7F3F23-2EB6-4556-B699-C7D8988E1CB5}" dt="2020-03-25T03:54:09.483" v="7" actId="20577"/>
          <ac:spMkLst>
            <pc:docMk/>
            <pc:sldMk cId="4163502651" sldId="311"/>
            <ac:spMk id="13" creationId="{641E962A-53DB-7043-BBCC-EA86EB4E413E}"/>
          </ac:spMkLst>
        </pc:spChg>
        <pc:spChg chg="mod">
          <ac:chgData name="" userId="" providerId="" clId="Web-{DF7F3F23-2EB6-4556-B699-C7D8988E1CB5}" dt="2020-03-25T03:54:25.217" v="8" actId="20577"/>
          <ac:spMkLst>
            <pc:docMk/>
            <pc:sldMk cId="4163502651" sldId="311"/>
            <ac:spMk id="14" creationId="{365B528D-A41A-5840-A545-BC86F246A6DA}"/>
          </ac:spMkLst>
        </pc:spChg>
      </pc:sldChg>
      <pc:sldChg chg="ord">
        <pc:chgData name="" userId="" providerId="" clId="Web-{DF7F3F23-2EB6-4556-B699-C7D8988E1CB5}" dt="2020-03-25T03:54:52.561" v="9"/>
        <pc:sldMkLst>
          <pc:docMk/>
          <pc:sldMk cId="151010955" sldId="320"/>
        </pc:sldMkLst>
      </pc:sldChg>
      <pc:sldChg chg="modSp">
        <pc:chgData name="" userId="" providerId="" clId="Web-{DF7F3F23-2EB6-4556-B699-C7D8988E1CB5}" dt="2020-03-25T03:54:58.717" v="10" actId="20577"/>
        <pc:sldMkLst>
          <pc:docMk/>
          <pc:sldMk cId="2376320795" sldId="325"/>
        </pc:sldMkLst>
        <pc:spChg chg="mod">
          <ac:chgData name="" userId="" providerId="" clId="Web-{DF7F3F23-2EB6-4556-B699-C7D8988E1CB5}" dt="2020-03-25T03:54:58.717" v="10" actId="20577"/>
          <ac:spMkLst>
            <pc:docMk/>
            <pc:sldMk cId="2376320795" sldId="325"/>
            <ac:spMk id="209" creationId="{00000000-0000-0000-0000-000000000000}"/>
          </ac:spMkLst>
        </pc:spChg>
      </pc:sldChg>
      <pc:sldChg chg="modSp">
        <pc:chgData name="" userId="" providerId="" clId="Web-{DF7F3F23-2EB6-4556-B699-C7D8988E1CB5}" dt="2020-03-25T03:55:04.857" v="12" actId="20577"/>
        <pc:sldMkLst>
          <pc:docMk/>
          <pc:sldMk cId="2580284244" sldId="326"/>
        </pc:sldMkLst>
        <pc:spChg chg="mod">
          <ac:chgData name="" userId="" providerId="" clId="Web-{DF7F3F23-2EB6-4556-B699-C7D8988E1CB5}" dt="2020-03-25T03:55:04.857" v="12" actId="20577"/>
          <ac:spMkLst>
            <pc:docMk/>
            <pc:sldMk cId="2580284244" sldId="326"/>
            <ac:spMk id="209" creationId="{00000000-0000-0000-0000-000000000000}"/>
          </ac:spMkLst>
        </pc:spChg>
      </pc:sldChg>
      <pc:sldChg chg="modSp">
        <pc:chgData name="" userId="" providerId="" clId="Web-{DF7F3F23-2EB6-4556-B699-C7D8988E1CB5}" dt="2020-03-25T03:55:16.295" v="18" actId="20577"/>
        <pc:sldMkLst>
          <pc:docMk/>
          <pc:sldMk cId="176815374" sldId="327"/>
        </pc:sldMkLst>
        <pc:spChg chg="mod">
          <ac:chgData name="" userId="" providerId="" clId="Web-{DF7F3F23-2EB6-4556-B699-C7D8988E1CB5}" dt="2020-03-25T03:55:16.295" v="18" actId="20577"/>
          <ac:spMkLst>
            <pc:docMk/>
            <pc:sldMk cId="176815374" sldId="327"/>
            <ac:spMk id="5" creationId="{4FD51B55-D464-C340-8DF8-D4ED4F16F79F}"/>
          </ac:spMkLst>
        </pc:spChg>
      </pc:sldChg>
    </pc:docChg>
  </pc:docChgLst>
  <pc:docChgLst>
    <pc:chgData clId="Web-{F94C17A8-680A-4059-BFCC-6403C9C1CD00}"/>
    <pc:docChg chg="modSld">
      <pc:chgData name="" userId="" providerId="" clId="Web-{F94C17A8-680A-4059-BFCC-6403C9C1CD00}" dt="2020-03-25T17:06:47.875" v="31" actId="20577"/>
      <pc:docMkLst>
        <pc:docMk/>
      </pc:docMkLst>
      <pc:sldChg chg="modSp">
        <pc:chgData name="" userId="" providerId="" clId="Web-{F94C17A8-680A-4059-BFCC-6403C9C1CD00}" dt="2020-03-25T16:49:38.013" v="30" actId="20577"/>
        <pc:sldMkLst>
          <pc:docMk/>
          <pc:sldMk cId="865992961" sldId="309"/>
        </pc:sldMkLst>
        <pc:graphicFrameChg chg="modGraphic">
          <ac:chgData name="" userId="" providerId="" clId="Web-{F94C17A8-680A-4059-BFCC-6403C9C1CD00}" dt="2020-03-25T16:49:38.013" v="30" actId="20577"/>
          <ac:graphicFrameMkLst>
            <pc:docMk/>
            <pc:sldMk cId="865992961" sldId="309"/>
            <ac:graphicFrameMk id="18" creationId="{DE812D95-21EE-884B-BCDF-05DD35A12FDC}"/>
          </ac:graphicFrameMkLst>
        </pc:graphicFrameChg>
      </pc:sldChg>
    </pc:docChg>
  </pc:docChgLst>
  <pc:docChgLst>
    <pc:chgData clId="Web-{5ADAA370-265C-4387-93DB-C2FA320D90F1}"/>
    <pc:docChg chg="modSld">
      <pc:chgData name="" userId="" providerId="" clId="Web-{5ADAA370-265C-4387-93DB-C2FA320D90F1}" dt="2020-05-03T22:36:26.528" v="138"/>
      <pc:docMkLst>
        <pc:docMk/>
      </pc:docMkLst>
      <pc:sldChg chg="addSp delSp modSp">
        <pc:chgData name="" userId="" providerId="" clId="Web-{5ADAA370-265C-4387-93DB-C2FA320D90F1}" dt="2020-05-03T22:16:10.416" v="60" actId="20577"/>
        <pc:sldMkLst>
          <pc:docMk/>
          <pc:sldMk cId="1226919893" sldId="317"/>
        </pc:sldMkLst>
        <pc:spChg chg="mod">
          <ac:chgData name="" userId="" providerId="" clId="Web-{5ADAA370-265C-4387-93DB-C2FA320D90F1}" dt="2020-05-03T22:16:10.416" v="60" actId="20577"/>
          <ac:spMkLst>
            <pc:docMk/>
            <pc:sldMk cId="1226919893" sldId="317"/>
            <ac:spMk id="2" creationId="{F40E41DD-FF05-8345-BD8A-3C4CB007304A}"/>
          </ac:spMkLst>
        </pc:spChg>
        <pc:picChg chg="add mod">
          <ac:chgData name="" userId="" providerId="" clId="Web-{5ADAA370-265C-4387-93DB-C2FA320D90F1}" dt="2020-05-03T22:13:08.215" v="22" actId="1076"/>
          <ac:picMkLst>
            <pc:docMk/>
            <pc:sldMk cId="1226919893" sldId="317"/>
            <ac:picMk id="4" creationId="{08E47660-0CEA-4644-880C-E260ABBE0D8C}"/>
          </ac:picMkLst>
        </pc:picChg>
        <pc:picChg chg="del">
          <ac:chgData name="" userId="" providerId="" clId="Web-{5ADAA370-265C-4387-93DB-C2FA320D90F1}" dt="2020-05-03T22:12:41.590" v="17"/>
          <ac:picMkLst>
            <pc:docMk/>
            <pc:sldMk cId="1226919893" sldId="317"/>
            <ac:picMk id="73" creationId="{6CBC75BB-6998-4AE9-BB89-2CB895378761}"/>
          </ac:picMkLst>
        </pc:picChg>
      </pc:sldChg>
      <pc:sldChg chg="modSp">
        <pc:chgData name="" userId="" providerId="" clId="Web-{5ADAA370-265C-4387-93DB-C2FA320D90F1}" dt="2020-05-03T22:02:20.670" v="16" actId="14100"/>
        <pc:sldMkLst>
          <pc:docMk/>
          <pc:sldMk cId="2903316362" sldId="339"/>
        </pc:sldMkLst>
        <pc:spChg chg="mod">
          <ac:chgData name="" userId="" providerId="" clId="Web-{5ADAA370-265C-4387-93DB-C2FA320D90F1}" dt="2020-05-03T21:49:40.879" v="4" actId="1076"/>
          <ac:spMkLst>
            <pc:docMk/>
            <pc:sldMk cId="2903316362" sldId="339"/>
            <ac:spMk id="10" creationId="{D25140F3-D60F-4DD6-8374-3291B3006B64}"/>
          </ac:spMkLst>
        </pc:spChg>
        <pc:picChg chg="mod">
          <ac:chgData name="" userId="" providerId="" clId="Web-{5ADAA370-265C-4387-93DB-C2FA320D90F1}" dt="2020-05-03T22:02:20.670" v="16" actId="14100"/>
          <ac:picMkLst>
            <pc:docMk/>
            <pc:sldMk cId="2903316362" sldId="339"/>
            <ac:picMk id="5" creationId="{9D567DCC-9AD9-48AC-A7B6-3851D77E2733}"/>
          </ac:picMkLst>
        </pc:picChg>
      </pc:sldChg>
      <pc:sldChg chg="addSp modSp">
        <pc:chgData name="" userId="" providerId="" clId="Web-{5ADAA370-265C-4387-93DB-C2FA320D90F1}" dt="2020-05-03T21:50:30.722" v="15" actId="1076"/>
        <pc:sldMkLst>
          <pc:docMk/>
          <pc:sldMk cId="75487214" sldId="350"/>
        </pc:sldMkLst>
        <pc:spChg chg="mod">
          <ac:chgData name="" userId="" providerId="" clId="Web-{5ADAA370-265C-4387-93DB-C2FA320D90F1}" dt="2020-05-03T21:50:24.566" v="14" actId="1076"/>
          <ac:spMkLst>
            <pc:docMk/>
            <pc:sldMk cId="75487214" sldId="350"/>
            <ac:spMk id="7" creationId="{B00A45EE-0514-45AF-B1CE-1F32720E9DF5}"/>
          </ac:spMkLst>
        </pc:spChg>
        <pc:picChg chg="add mod">
          <ac:chgData name="" userId="" providerId="" clId="Web-{5ADAA370-265C-4387-93DB-C2FA320D90F1}" dt="2020-05-03T21:50:30.722" v="15" actId="1076"/>
          <ac:picMkLst>
            <pc:docMk/>
            <pc:sldMk cId="75487214" sldId="350"/>
            <ac:picMk id="9" creationId="{F7501A09-1124-40EC-B9C8-5FE2776F2427}"/>
          </ac:picMkLst>
        </pc:picChg>
      </pc:sldChg>
      <pc:sldChg chg="modNotes">
        <pc:chgData name="" userId="" providerId="" clId="Web-{5ADAA370-265C-4387-93DB-C2FA320D90F1}" dt="2020-05-03T22:36:26.528" v="138"/>
        <pc:sldMkLst>
          <pc:docMk/>
          <pc:sldMk cId="974431841" sldId="358"/>
        </pc:sldMkLst>
      </pc:sldChg>
    </pc:docChg>
  </pc:docChgLst>
  <pc:docChgLst>
    <pc:chgData clId="Web-{30297A78-AE4B-44D4-B9A9-470637320498}"/>
    <pc:docChg chg="addSld modSld">
      <pc:chgData name="" userId="" providerId="" clId="Web-{30297A78-AE4B-44D4-B9A9-470637320498}" dt="2020-05-03T20:42:16.358" v="19"/>
      <pc:docMkLst>
        <pc:docMk/>
      </pc:docMkLst>
      <pc:sldChg chg="addSp modSp">
        <pc:chgData name="" userId="" providerId="" clId="Web-{30297A78-AE4B-44D4-B9A9-470637320498}" dt="2020-05-03T20:42:05.343" v="3" actId="14100"/>
        <pc:sldMkLst>
          <pc:docMk/>
          <pc:sldMk cId="1032120133" sldId="359"/>
        </pc:sldMkLst>
        <pc:spChg chg="add mod">
          <ac:chgData name="" userId="" providerId="" clId="Web-{30297A78-AE4B-44D4-B9A9-470637320498}" dt="2020-05-03T20:42:05.343" v="3" actId="14100"/>
          <ac:spMkLst>
            <pc:docMk/>
            <pc:sldMk cId="1032120133" sldId="359"/>
            <ac:spMk id="3" creationId="{44FE5DA5-4205-409A-9706-08456843A5B3}"/>
          </ac:spMkLst>
        </pc:spChg>
      </pc:sldChg>
      <pc:sldChg chg="addSp delSp modSp new">
        <pc:chgData name="" userId="" providerId="" clId="Web-{30297A78-AE4B-44D4-B9A9-470637320498}" dt="2020-05-03T20:42:16.358" v="19"/>
        <pc:sldMkLst>
          <pc:docMk/>
          <pc:sldMk cId="1692650046" sldId="361"/>
        </pc:sldMkLst>
        <pc:spChg chg="del">
          <ac:chgData name="" userId="" providerId="" clId="Web-{30297A78-AE4B-44D4-B9A9-470637320498}" dt="2020-05-03T20:42:15.171" v="17"/>
          <ac:spMkLst>
            <pc:docMk/>
            <pc:sldMk cId="1692650046" sldId="361"/>
            <ac:spMk id="2" creationId="{6BA7AD45-F5DD-44A7-893B-ED26CB3C8D1E}"/>
          </ac:spMkLst>
        </pc:spChg>
        <pc:spChg chg="del">
          <ac:chgData name="" userId="" providerId="" clId="Web-{30297A78-AE4B-44D4-B9A9-470637320498}" dt="2020-05-03T20:42:15.171" v="16"/>
          <ac:spMkLst>
            <pc:docMk/>
            <pc:sldMk cId="1692650046" sldId="361"/>
            <ac:spMk id="3" creationId="{B9976136-6C73-40A8-8938-80BC6F09CA32}"/>
          </ac:spMkLst>
        </pc:spChg>
        <pc:spChg chg="del">
          <ac:chgData name="" userId="" providerId="" clId="Web-{30297A78-AE4B-44D4-B9A9-470637320498}" dt="2020-05-03T20:42:15.171" v="15"/>
          <ac:spMkLst>
            <pc:docMk/>
            <pc:sldMk cId="1692650046" sldId="361"/>
            <ac:spMk id="4" creationId="{839100A6-AB55-45FC-873E-F838EBB29235}"/>
          </ac:spMkLst>
        </pc:spChg>
        <pc:spChg chg="del">
          <ac:chgData name="" userId="" providerId="" clId="Web-{30297A78-AE4B-44D4-B9A9-470637320498}" dt="2020-05-03T20:42:15.171" v="14"/>
          <ac:spMkLst>
            <pc:docMk/>
            <pc:sldMk cId="1692650046" sldId="361"/>
            <ac:spMk id="5" creationId="{346BC7F3-D45C-4B31-BC7A-7372C4526070}"/>
          </ac:spMkLst>
        </pc:spChg>
        <pc:spChg chg="del">
          <ac:chgData name="" userId="" providerId="" clId="Web-{30297A78-AE4B-44D4-B9A9-470637320498}" dt="2020-05-03T20:42:15.171" v="13"/>
          <ac:spMkLst>
            <pc:docMk/>
            <pc:sldMk cId="1692650046" sldId="361"/>
            <ac:spMk id="6" creationId="{668449C9-C611-424B-9625-5DD1D0C1E2FF}"/>
          </ac:spMkLst>
        </pc:spChg>
        <pc:spChg chg="del">
          <ac:chgData name="" userId="" providerId="" clId="Web-{30297A78-AE4B-44D4-B9A9-470637320498}" dt="2020-05-03T20:42:15.171" v="12"/>
          <ac:spMkLst>
            <pc:docMk/>
            <pc:sldMk cId="1692650046" sldId="361"/>
            <ac:spMk id="7" creationId="{215E5D87-6790-46A2-90D2-35655CC1FC0C}"/>
          </ac:spMkLst>
        </pc:spChg>
        <pc:spChg chg="del">
          <ac:chgData name="" userId="" providerId="" clId="Web-{30297A78-AE4B-44D4-B9A9-470637320498}" dt="2020-05-03T20:42:15.171" v="11"/>
          <ac:spMkLst>
            <pc:docMk/>
            <pc:sldMk cId="1692650046" sldId="361"/>
            <ac:spMk id="8" creationId="{6FC6E33D-C0F9-4B71-B649-025AE3D2F7E3}"/>
          </ac:spMkLst>
        </pc:spChg>
        <pc:spChg chg="del">
          <ac:chgData name="" userId="" providerId="" clId="Web-{30297A78-AE4B-44D4-B9A9-470637320498}" dt="2020-05-03T20:42:15.171" v="10"/>
          <ac:spMkLst>
            <pc:docMk/>
            <pc:sldMk cId="1692650046" sldId="361"/>
            <ac:spMk id="9" creationId="{61F9DF81-C161-44BD-B0CF-14AA230C7F7E}"/>
          </ac:spMkLst>
        </pc:spChg>
        <pc:spChg chg="del">
          <ac:chgData name="" userId="" providerId="" clId="Web-{30297A78-AE4B-44D4-B9A9-470637320498}" dt="2020-05-03T20:42:15.171" v="9"/>
          <ac:spMkLst>
            <pc:docMk/>
            <pc:sldMk cId="1692650046" sldId="361"/>
            <ac:spMk id="10" creationId="{1FC48F25-A9AC-4D35-8250-2F241F6EDF2B}"/>
          </ac:spMkLst>
        </pc:spChg>
        <pc:spChg chg="del">
          <ac:chgData name="" userId="" providerId="" clId="Web-{30297A78-AE4B-44D4-B9A9-470637320498}" dt="2020-05-03T20:42:15.171" v="8"/>
          <ac:spMkLst>
            <pc:docMk/>
            <pc:sldMk cId="1692650046" sldId="361"/>
            <ac:spMk id="11" creationId="{473A64AD-018B-476B-9CA5-5B3DD284ABF8}"/>
          </ac:spMkLst>
        </pc:spChg>
        <pc:spChg chg="del">
          <ac:chgData name="" userId="" providerId="" clId="Web-{30297A78-AE4B-44D4-B9A9-470637320498}" dt="2020-05-03T20:42:15.171" v="7"/>
          <ac:spMkLst>
            <pc:docMk/>
            <pc:sldMk cId="1692650046" sldId="361"/>
            <ac:spMk id="12" creationId="{87C7B359-CBA4-4B3D-9C69-8ADA9F9F77FC}"/>
          </ac:spMkLst>
        </pc:spChg>
        <pc:spChg chg="del">
          <ac:chgData name="" userId="" providerId="" clId="Web-{30297A78-AE4B-44D4-B9A9-470637320498}" dt="2020-05-03T20:42:15.171" v="6"/>
          <ac:spMkLst>
            <pc:docMk/>
            <pc:sldMk cId="1692650046" sldId="361"/>
            <ac:spMk id="13" creationId="{D4D8F82C-8333-4AFF-A28F-B6DF54EE8FF5}"/>
          </ac:spMkLst>
        </pc:spChg>
        <pc:spChg chg="del">
          <ac:chgData name="" userId="" providerId="" clId="Web-{30297A78-AE4B-44D4-B9A9-470637320498}" dt="2020-05-03T20:42:15.171" v="5"/>
          <ac:spMkLst>
            <pc:docMk/>
            <pc:sldMk cId="1692650046" sldId="361"/>
            <ac:spMk id="14" creationId="{9D2136EB-1E50-44E0-A631-ED9E26196356}"/>
          </ac:spMkLst>
        </pc:spChg>
        <pc:spChg chg="add mod">
          <ac:chgData name="" userId="" providerId="" clId="Web-{30297A78-AE4B-44D4-B9A9-470637320498}" dt="2020-05-03T20:42:16.358" v="19"/>
          <ac:spMkLst>
            <pc:docMk/>
            <pc:sldMk cId="1692650046" sldId="361"/>
            <ac:spMk id="15" creationId="{2F8EBDB3-7DC5-4341-8387-F3FF9AA0D603}"/>
          </ac:spMkLst>
        </pc:spChg>
      </pc:sldChg>
    </pc:docChg>
  </pc:docChgLst>
  <pc:docChgLst>
    <pc:chgData clId="Web-{08167102-F381-4041-95B1-D29F6CE76CC0}"/>
    <pc:docChg chg="modSld sldOrd">
      <pc:chgData name="" userId="" providerId="" clId="Web-{08167102-F381-4041-95B1-D29F6CE76CC0}" dt="2020-03-25T05:29:18.486" v="13" actId="1076"/>
      <pc:docMkLst>
        <pc:docMk/>
      </pc:docMkLst>
      <pc:sldChg chg="ord">
        <pc:chgData name="" userId="" providerId="" clId="Web-{08167102-F381-4041-95B1-D29F6CE76CC0}" dt="2020-03-25T05:13:24.226" v="3"/>
        <pc:sldMkLst>
          <pc:docMk/>
          <pc:sldMk cId="313390851" sldId="315"/>
        </pc:sldMkLst>
      </pc:sldChg>
      <pc:sldChg chg="delSp modSp">
        <pc:chgData name="" userId="" providerId="" clId="Web-{08167102-F381-4041-95B1-D29F6CE76CC0}" dt="2020-03-25T05:29:13.266" v="10"/>
        <pc:sldMkLst>
          <pc:docMk/>
          <pc:sldMk cId="1705439141" sldId="322"/>
        </pc:sldMkLst>
        <pc:picChg chg="del mod">
          <ac:chgData name="" userId="" providerId="" clId="Web-{08167102-F381-4041-95B1-D29F6CE76CC0}" dt="2020-03-25T05:15:01.818" v="5"/>
          <ac:picMkLst>
            <pc:docMk/>
            <pc:sldMk cId="1705439141" sldId="322"/>
            <ac:picMk id="3" creationId="{4BD5ECC8-0DF0-4ADC-A51A-E3409D42294A}"/>
          </ac:picMkLst>
        </pc:picChg>
        <pc:picChg chg="del mod">
          <ac:chgData name="" userId="" providerId="" clId="Web-{08167102-F381-4041-95B1-D29F6CE76CC0}" dt="2020-03-25T05:29:13.266" v="10"/>
          <ac:picMkLst>
            <pc:docMk/>
            <pc:sldMk cId="1705439141" sldId="322"/>
            <ac:picMk id="5" creationId="{01286D66-E870-45F2-AD90-418348901FBD}"/>
          </ac:picMkLst>
        </pc:picChg>
      </pc:sldChg>
      <pc:sldChg chg="addSp modSp ord">
        <pc:chgData name="" userId="" providerId="" clId="Web-{08167102-F381-4041-95B1-D29F6CE76CC0}" dt="2020-03-25T05:29:18.486" v="13" actId="1076"/>
        <pc:sldMkLst>
          <pc:docMk/>
          <pc:sldMk cId="1554441961" sldId="330"/>
        </pc:sldMkLst>
        <pc:picChg chg="add mod">
          <ac:chgData name="" userId="" providerId="" clId="Web-{08167102-F381-4041-95B1-D29F6CE76CC0}" dt="2020-03-25T05:29:18.486" v="13" actId="1076"/>
          <ac:picMkLst>
            <pc:docMk/>
            <pc:sldMk cId="1554441961" sldId="330"/>
            <ac:picMk id="4" creationId="{B47D1ED0-F4B6-4EF1-A8CB-19E632329C2B}"/>
          </ac:picMkLst>
        </pc:picChg>
      </pc:sldChg>
    </pc:docChg>
  </pc:docChgLst>
  <pc:docChgLst>
    <pc:chgData clId="Web-{E8F5AE1B-5023-49B8-B9F5-AA68F962249D}"/>
    <pc:docChg chg="modSld sldOrd">
      <pc:chgData name="" userId="" providerId="" clId="Web-{E8F5AE1B-5023-49B8-B9F5-AA68F962249D}" dt="2020-03-25T06:00:34.260" v="52"/>
      <pc:docMkLst>
        <pc:docMk/>
      </pc:docMkLst>
      <pc:sldChg chg="addSp delSp modSp">
        <pc:chgData name="" userId="" providerId="" clId="Web-{E8F5AE1B-5023-49B8-B9F5-AA68F962249D}" dt="2020-03-25T05:36:24.877" v="7" actId="1076"/>
        <pc:sldMkLst>
          <pc:docMk/>
          <pc:sldMk cId="0" sldId="256"/>
        </pc:sldMkLst>
        <pc:grpChg chg="add del mod">
          <ac:chgData name="" userId="" providerId="" clId="Web-{E8F5AE1B-5023-49B8-B9F5-AA68F962249D}" dt="2020-03-25T05:36:17.391" v="5"/>
          <ac:grpSpMkLst>
            <pc:docMk/>
            <pc:sldMk cId="0" sldId="256"/>
            <ac:grpSpMk id="2" creationId="{E722A47C-A88D-4012-B5BD-1AFA9D4DC4CC}"/>
          </ac:grpSpMkLst>
        </pc:grpChg>
        <pc:grpChg chg="add mod">
          <ac:chgData name="" userId="" providerId="" clId="Web-{E8F5AE1B-5023-49B8-B9F5-AA68F962249D}" dt="2020-03-25T05:36:24.877" v="7" actId="1076"/>
          <ac:grpSpMkLst>
            <pc:docMk/>
            <pc:sldMk cId="0" sldId="256"/>
            <ac:grpSpMk id="3" creationId="{74911580-F065-4C1B-ACFE-FBDE779AEDA4}"/>
          </ac:grpSpMkLst>
        </pc:grpChg>
        <pc:grpChg chg="del">
          <ac:chgData name="" userId="" providerId="" clId="Web-{E8F5AE1B-5023-49B8-B9F5-AA68F962249D}" dt="2020-03-25T05:35:59.480" v="0"/>
          <ac:grpSpMkLst>
            <pc:docMk/>
            <pc:sldMk cId="0" sldId="256"/>
            <ac:grpSpMk id="134" creationId="{00000000-0000-0000-0000-000000000000}"/>
          </ac:grpSpMkLst>
        </pc:grpChg>
      </pc:sldChg>
      <pc:sldChg chg="ord">
        <pc:chgData name="" userId="" providerId="" clId="Web-{E8F5AE1B-5023-49B8-B9F5-AA68F962249D}" dt="2020-03-25T05:48:18.345" v="24"/>
        <pc:sldMkLst>
          <pc:docMk/>
          <pc:sldMk cId="1705439141" sldId="322"/>
        </pc:sldMkLst>
      </pc:sldChg>
      <pc:sldChg chg="modSp">
        <pc:chgData name="" userId="" providerId="" clId="Web-{E8F5AE1B-5023-49B8-B9F5-AA68F962249D}" dt="2020-03-25T05:41:28.848" v="23" actId="20577"/>
        <pc:sldMkLst>
          <pc:docMk/>
          <pc:sldMk cId="3138569084" sldId="324"/>
        </pc:sldMkLst>
        <pc:spChg chg="mod">
          <ac:chgData name="" userId="" providerId="" clId="Web-{E8F5AE1B-5023-49B8-B9F5-AA68F962249D}" dt="2020-03-25T05:41:28.848" v="23" actId="20577"/>
          <ac:spMkLst>
            <pc:docMk/>
            <pc:sldMk cId="3138569084" sldId="324"/>
            <ac:spMk id="208" creationId="{00000000-0000-0000-0000-000000000000}"/>
          </ac:spMkLst>
        </pc:spChg>
      </pc:sldChg>
      <pc:sldChg chg="modSp ord">
        <pc:chgData name="" userId="" providerId="" clId="Web-{E8F5AE1B-5023-49B8-B9F5-AA68F962249D}" dt="2020-03-25T06:00:34.260" v="52"/>
        <pc:sldMkLst>
          <pc:docMk/>
          <pc:sldMk cId="4246063443" sldId="327"/>
        </pc:sldMkLst>
        <pc:spChg chg="mod">
          <ac:chgData name="" userId="" providerId="" clId="Web-{E8F5AE1B-5023-49B8-B9F5-AA68F962249D}" dt="2020-03-25T06:00:03.823" v="43" actId="20577"/>
          <ac:spMkLst>
            <pc:docMk/>
            <pc:sldMk cId="4246063443" sldId="327"/>
            <ac:spMk id="5" creationId="{4FD51B55-D464-C340-8DF8-D4ED4F16F79F}"/>
          </ac:spMkLst>
        </pc:spChg>
        <pc:graphicFrameChg chg="mod modGraphic">
          <ac:chgData name="" userId="" providerId="" clId="Web-{E8F5AE1B-5023-49B8-B9F5-AA68F962249D}" dt="2020-03-25T06:00:34.260" v="52"/>
          <ac:graphicFrameMkLst>
            <pc:docMk/>
            <pc:sldMk cId="4246063443" sldId="327"/>
            <ac:graphicFrameMk id="6" creationId="{E7AA7451-F951-0349-B0F4-8B188B717285}"/>
          </ac:graphicFrameMkLst>
        </pc:graphicFrameChg>
      </pc:sldChg>
      <pc:sldChg chg="ord">
        <pc:chgData name="" userId="" providerId="" clId="Web-{E8F5AE1B-5023-49B8-B9F5-AA68F962249D}" dt="2020-03-25T05:48:18.736" v="25"/>
        <pc:sldMkLst>
          <pc:docMk/>
          <pc:sldMk cId="1554441961" sldId="330"/>
        </pc:sldMkLst>
      </pc:sldChg>
    </pc:docChg>
  </pc:docChgLst>
  <pc:docChgLst>
    <pc:chgData clId="Web-{7C74C635-AE7D-4F68-8BD8-A1923F71A195}"/>
    <pc:docChg chg="modSld">
      <pc:chgData name="" userId="" providerId="" clId="Web-{7C74C635-AE7D-4F68-8BD8-A1923F71A195}" dt="2020-05-03T21:32:30.430" v="10" actId="20577"/>
      <pc:docMkLst>
        <pc:docMk/>
      </pc:docMkLst>
      <pc:sldChg chg="modSp">
        <pc:chgData name="" userId="" providerId="" clId="Web-{7C74C635-AE7D-4F68-8BD8-A1923F71A195}" dt="2020-05-03T21:32:30.430" v="10" actId="20577"/>
        <pc:sldMkLst>
          <pc:docMk/>
          <pc:sldMk cId="3734422065" sldId="361"/>
        </pc:sldMkLst>
        <pc:spChg chg="mod">
          <ac:chgData name="" userId="" providerId="" clId="Web-{7C74C635-AE7D-4F68-8BD8-A1923F71A195}" dt="2020-05-03T21:32:30.430" v="10" actId="20577"/>
          <ac:spMkLst>
            <pc:docMk/>
            <pc:sldMk cId="3734422065" sldId="361"/>
            <ac:spMk id="2" creationId="{DA621BB2-2CE4-CE46-AFC9-312DCF0F78F2}"/>
          </ac:spMkLst>
        </pc:spChg>
      </pc:sldChg>
    </pc:docChg>
  </pc:docChgLst>
  <pc:docChgLst>
    <pc:chgData clId="Web-{B0F3F64C-1BF7-4BF3-B6C7-29B1861C0C58}"/>
    <pc:docChg chg="modSld">
      <pc:chgData name="" userId="" providerId="" clId="Web-{B0F3F64C-1BF7-4BF3-B6C7-29B1861C0C58}" dt="2020-03-25T05:07:04.854" v="8" actId="1076"/>
      <pc:docMkLst>
        <pc:docMk/>
      </pc:docMkLst>
      <pc:sldChg chg="addSp modSp">
        <pc:chgData name="" userId="" providerId="" clId="Web-{B0F3F64C-1BF7-4BF3-B6C7-29B1861C0C58}" dt="2020-03-25T05:07:04.854" v="8" actId="1076"/>
        <pc:sldMkLst>
          <pc:docMk/>
          <pc:sldMk cId="1705439141" sldId="322"/>
        </pc:sldMkLst>
        <pc:picChg chg="add mod">
          <ac:chgData name="" userId="" providerId="" clId="Web-{B0F3F64C-1BF7-4BF3-B6C7-29B1861C0C58}" dt="2020-03-25T05:06:31.276" v="2" actId="1076"/>
          <ac:picMkLst>
            <pc:docMk/>
            <pc:sldMk cId="1705439141" sldId="322"/>
            <ac:picMk id="3" creationId="{4BD5ECC8-0DF0-4ADC-A51A-E3409D42294A}"/>
          </ac:picMkLst>
        </pc:picChg>
        <pc:picChg chg="add mod">
          <ac:chgData name="" userId="" providerId="" clId="Web-{B0F3F64C-1BF7-4BF3-B6C7-29B1861C0C58}" dt="2020-03-25T05:07:04.854" v="8" actId="1076"/>
          <ac:picMkLst>
            <pc:docMk/>
            <pc:sldMk cId="1705439141" sldId="322"/>
            <ac:picMk id="5" creationId="{01286D66-E870-45F2-AD90-418348901FBD}"/>
          </ac:picMkLst>
        </pc:picChg>
      </pc:sldChg>
    </pc:docChg>
  </pc:docChgLst>
  <pc:docChgLst>
    <pc:chgData clId="Web-{DC03AE85-3F70-4027-8F09-34E80F7F2F9C}"/>
    <pc:docChg chg="modSld">
      <pc:chgData name="" userId="" providerId="" clId="Web-{DC03AE85-3F70-4027-8F09-34E80F7F2F9C}" dt="2020-03-25T13:51:30.402" v="340" actId="20577"/>
      <pc:docMkLst>
        <pc:docMk/>
      </pc:docMkLst>
      <pc:sldChg chg="addSp modSp">
        <pc:chgData name="" userId="" providerId="" clId="Web-{DC03AE85-3F70-4027-8F09-34E80F7F2F9C}" dt="2020-03-25T13:51:30.402" v="339" actId="20577"/>
        <pc:sldMkLst>
          <pc:docMk/>
          <pc:sldMk cId="313390851" sldId="315"/>
        </pc:sldMkLst>
        <pc:spChg chg="add mod">
          <ac:chgData name="" userId="" providerId="" clId="Web-{DC03AE85-3F70-4027-8F09-34E80F7F2F9C}" dt="2020-03-25T12:09:38.237" v="305" actId="1076"/>
          <ac:spMkLst>
            <pc:docMk/>
            <pc:sldMk cId="313390851" sldId="315"/>
            <ac:spMk id="3" creationId="{51B44CAB-B507-4812-8FB8-AE7506E0147A}"/>
          </ac:spMkLst>
        </pc:spChg>
        <pc:spChg chg="mod">
          <ac:chgData name="" userId="" providerId="" clId="Web-{DC03AE85-3F70-4027-8F09-34E80F7F2F9C}" dt="2020-03-25T13:51:30.402" v="339" actId="20577"/>
          <ac:spMkLst>
            <pc:docMk/>
            <pc:sldMk cId="313390851" sldId="315"/>
            <ac:spMk id="10" creationId="{31F6B515-1DC6-4B78-8189-95CB57FCAFF1}"/>
          </ac:spMkLst>
        </pc:spChg>
        <pc:spChg chg="add mod">
          <ac:chgData name="" userId="" providerId="" clId="Web-{DC03AE85-3F70-4027-8F09-34E80F7F2F9C}" dt="2020-03-25T12:09:32.143" v="303" actId="1076"/>
          <ac:spMkLst>
            <pc:docMk/>
            <pc:sldMk cId="313390851" sldId="315"/>
            <ac:spMk id="11" creationId="{4AA122CA-031A-489A-BF4A-EF82619684C7}"/>
          </ac:spMkLst>
        </pc:spChg>
      </pc:sldChg>
      <pc:sldChg chg="addSp modSp">
        <pc:chgData name="" userId="" providerId="" clId="Web-{DC03AE85-3F70-4027-8F09-34E80F7F2F9C}" dt="2020-03-25T12:45:20.141" v="312" actId="1076"/>
        <pc:sldMkLst>
          <pc:docMk/>
          <pc:sldMk cId="1226919893" sldId="317"/>
        </pc:sldMkLst>
        <pc:graphicFrameChg chg="mod">
          <ac:chgData name="" userId="" providerId="" clId="Web-{DC03AE85-3F70-4027-8F09-34E80F7F2F9C}" dt="2020-03-25T11:50:51.086" v="5" actId="1076"/>
          <ac:graphicFrameMkLst>
            <pc:docMk/>
            <pc:sldMk cId="1226919893" sldId="317"/>
            <ac:graphicFrameMk id="3" creationId="{3E32F83C-4E5B-7140-8C58-15BADA33A83C}"/>
          </ac:graphicFrameMkLst>
        </pc:graphicFrameChg>
        <pc:picChg chg="add mod">
          <ac:chgData name="" userId="" providerId="" clId="Web-{DC03AE85-3F70-4027-8F09-34E80F7F2F9C}" dt="2020-03-25T12:34:11.572" v="306" actId="1076"/>
          <ac:picMkLst>
            <pc:docMk/>
            <pc:sldMk cId="1226919893" sldId="317"/>
            <ac:picMk id="49" creationId="{6AABF843-AD7B-4599-8F5F-ABCEEFF18DA7}"/>
          </ac:picMkLst>
        </pc:picChg>
        <pc:picChg chg="add mod">
          <ac:chgData name="" userId="" providerId="" clId="Web-{DC03AE85-3F70-4027-8F09-34E80F7F2F9C}" dt="2020-03-25T11:55:22.933" v="10"/>
          <ac:picMkLst>
            <pc:docMk/>
            <pc:sldMk cId="1226919893" sldId="317"/>
            <ac:picMk id="51" creationId="{C0A53C51-B996-4AB7-83E1-40310AFB75AE}"/>
          </ac:picMkLst>
        </pc:picChg>
        <pc:picChg chg="add mod">
          <ac:chgData name="" userId="" providerId="" clId="Web-{DC03AE85-3F70-4027-8F09-34E80F7F2F9C}" dt="2020-03-25T12:42:25.558" v="310" actId="1076"/>
          <ac:picMkLst>
            <pc:docMk/>
            <pc:sldMk cId="1226919893" sldId="317"/>
            <ac:picMk id="62" creationId="{76087E0B-268E-4D62-90E9-BA30C5147B28}"/>
          </ac:picMkLst>
        </pc:picChg>
        <pc:picChg chg="add mod">
          <ac:chgData name="" userId="" providerId="" clId="Web-{DC03AE85-3F70-4027-8F09-34E80F7F2F9C}" dt="2020-03-25T12:45:20.141" v="312" actId="1076"/>
          <ac:picMkLst>
            <pc:docMk/>
            <pc:sldMk cId="1226919893" sldId="317"/>
            <ac:picMk id="73" creationId="{6CBC75BB-6998-4AE9-BB89-2CB895378761}"/>
          </ac:picMkLst>
        </pc:picChg>
      </pc:sldChg>
      <pc:sldChg chg="addSp modSp">
        <pc:chgData name="" userId="" providerId="" clId="Web-{DC03AE85-3F70-4027-8F09-34E80F7F2F9C}" dt="2020-03-25T12:51:52.019" v="325" actId="1076"/>
        <pc:sldMkLst>
          <pc:docMk/>
          <pc:sldMk cId="2903316362" sldId="339"/>
        </pc:sldMkLst>
        <pc:picChg chg="add mod">
          <ac:chgData name="" userId="" providerId="" clId="Web-{DC03AE85-3F70-4027-8F09-34E80F7F2F9C}" dt="2020-03-25T12:51:52.019" v="325" actId="1076"/>
          <ac:picMkLst>
            <pc:docMk/>
            <pc:sldMk cId="2903316362" sldId="339"/>
            <ac:picMk id="3" creationId="{583CBD78-7C43-4D69-A1F4-F9D0CD485AB1}"/>
          </ac:picMkLst>
        </pc:picChg>
      </pc:sldChg>
      <pc:sldChg chg="addSp modSp">
        <pc:chgData name="" userId="" providerId="" clId="Web-{DC03AE85-3F70-4027-8F09-34E80F7F2F9C}" dt="2020-03-25T12:49:20.971" v="317" actId="1076"/>
        <pc:sldMkLst>
          <pc:docMk/>
          <pc:sldMk cId="44295028" sldId="341"/>
        </pc:sldMkLst>
        <pc:picChg chg="add mod">
          <ac:chgData name="" userId="" providerId="" clId="Web-{DC03AE85-3F70-4027-8F09-34E80F7F2F9C}" dt="2020-03-25T12:47:25.768" v="315" actId="14100"/>
          <ac:picMkLst>
            <pc:docMk/>
            <pc:sldMk cId="44295028" sldId="341"/>
            <ac:picMk id="4" creationId="{38750552-7668-4E1D-920C-2295199420B1}"/>
          </ac:picMkLst>
        </pc:picChg>
        <pc:picChg chg="add mod">
          <ac:chgData name="" userId="" providerId="" clId="Web-{DC03AE85-3F70-4027-8F09-34E80F7F2F9C}" dt="2020-03-25T12:49:20.971" v="317" actId="1076"/>
          <ac:picMkLst>
            <pc:docMk/>
            <pc:sldMk cId="44295028" sldId="341"/>
            <ac:picMk id="8" creationId="{2D8D3B8B-E566-44C9-80CC-C1F36C794E52}"/>
          </ac:picMkLst>
        </pc:picChg>
      </pc:sldChg>
      <pc:sldChg chg="addSp delSp modSp">
        <pc:chgData name="" userId="" providerId="" clId="Web-{DC03AE85-3F70-4027-8F09-34E80F7F2F9C}" dt="2020-03-25T12:54:51.566" v="336" actId="14100"/>
        <pc:sldMkLst>
          <pc:docMk/>
          <pc:sldMk cId="3436932014" sldId="342"/>
        </pc:sldMkLst>
        <pc:picChg chg="del">
          <ac:chgData name="" userId="" providerId="" clId="Web-{DC03AE85-3F70-4027-8F09-34E80F7F2F9C}" dt="2020-03-25T12:54:48.925" v="335"/>
          <ac:picMkLst>
            <pc:docMk/>
            <pc:sldMk cId="3436932014" sldId="342"/>
            <ac:picMk id="3" creationId="{583CBD78-7C43-4D69-A1F4-F9D0CD485AB1}"/>
          </ac:picMkLst>
        </pc:picChg>
        <pc:picChg chg="add del mod">
          <ac:chgData name="" userId="" providerId="" clId="Web-{DC03AE85-3F70-4027-8F09-34E80F7F2F9C}" dt="2020-03-25T12:54:18.285" v="330"/>
          <ac:picMkLst>
            <pc:docMk/>
            <pc:sldMk cId="3436932014" sldId="342"/>
            <ac:picMk id="4" creationId="{3EBB19D1-43FA-4FCC-9419-8E10DACAC19E}"/>
          </ac:picMkLst>
        </pc:picChg>
        <pc:picChg chg="add mod">
          <ac:chgData name="" userId="" providerId="" clId="Web-{DC03AE85-3F70-4027-8F09-34E80F7F2F9C}" dt="2020-03-25T12:54:51.566" v="336" actId="14100"/>
          <ac:picMkLst>
            <pc:docMk/>
            <pc:sldMk cId="3436932014" sldId="342"/>
            <ac:picMk id="6" creationId="{74B25B88-B3D0-49B2-BE2D-9950A752BEA9}"/>
          </ac:picMkLst>
        </pc:picChg>
      </pc:sldChg>
    </pc:docChg>
  </pc:docChgLst>
  <pc:docChgLst>
    <pc:chgData clId="Web-{7C92CF23-E321-4453-ADED-1625B4D5B46A}"/>
    <pc:docChg chg="addSld modSld sldOrd">
      <pc:chgData name="" userId="" providerId="" clId="Web-{7C92CF23-E321-4453-ADED-1625B4D5B46A}" dt="2020-03-25T09:19:09.968" v="111" actId="20577"/>
      <pc:docMkLst>
        <pc:docMk/>
      </pc:docMkLst>
      <pc:sldChg chg="delSp modSp ord">
        <pc:chgData name="" userId="" providerId="" clId="Web-{7C92CF23-E321-4453-ADED-1625B4D5B46A}" dt="2020-03-25T09:19:09.968" v="111" actId="20577"/>
        <pc:sldMkLst>
          <pc:docMk/>
          <pc:sldMk cId="313390851" sldId="315"/>
        </pc:sldMkLst>
        <pc:spChg chg="mod">
          <ac:chgData name="" userId="" providerId="" clId="Web-{7C92CF23-E321-4453-ADED-1625B4D5B46A}" dt="2020-03-25T09:19:09.968" v="111" actId="20577"/>
          <ac:spMkLst>
            <pc:docMk/>
            <pc:sldMk cId="313390851" sldId="315"/>
            <ac:spMk id="2" creationId="{5BDF01D5-33E6-564C-97FF-6318002E8975}"/>
          </ac:spMkLst>
        </pc:spChg>
        <pc:graphicFrameChg chg="del mod modGraphic">
          <ac:chgData name="" userId="" providerId="" clId="Web-{7C92CF23-E321-4453-ADED-1625B4D5B46A}" dt="2020-03-25T09:19:01.406" v="105"/>
          <ac:graphicFrameMkLst>
            <pc:docMk/>
            <pc:sldMk cId="313390851" sldId="315"/>
            <ac:graphicFrameMk id="3" creationId="{BBA6C6E1-2E3B-1446-89FA-51FF8ADBA940}"/>
          </ac:graphicFrameMkLst>
        </pc:graphicFrameChg>
      </pc:sldChg>
      <pc:sldChg chg="modSp">
        <pc:chgData name="" userId="" providerId="" clId="Web-{7C92CF23-E321-4453-ADED-1625B4D5B46A}" dt="2020-03-25T09:14:48.530" v="82" actId="20577"/>
        <pc:sldMkLst>
          <pc:docMk/>
          <pc:sldMk cId="1226919893" sldId="317"/>
        </pc:sldMkLst>
        <pc:spChg chg="mod">
          <ac:chgData name="" userId="" providerId="" clId="Web-{7C92CF23-E321-4453-ADED-1625B4D5B46A}" dt="2020-03-25T08:59:44.101" v="5" actId="20577"/>
          <ac:spMkLst>
            <pc:docMk/>
            <pc:sldMk cId="1226919893" sldId="317"/>
            <ac:spMk id="2" creationId="{F40E41DD-FF05-8345-BD8A-3C4CB007304A}"/>
          </ac:spMkLst>
        </pc:spChg>
        <pc:graphicFrameChg chg="modGraphic">
          <ac:chgData name="" userId="" providerId="" clId="Web-{7C92CF23-E321-4453-ADED-1625B4D5B46A}" dt="2020-03-25T09:14:48.530" v="82" actId="20577"/>
          <ac:graphicFrameMkLst>
            <pc:docMk/>
            <pc:sldMk cId="1226919893" sldId="317"/>
            <ac:graphicFrameMk id="3" creationId="{3E32F83C-4E5B-7140-8C58-15BADA33A83C}"/>
          </ac:graphicFrameMkLst>
        </pc:graphicFrameChg>
      </pc:sldChg>
      <pc:sldChg chg="addSp delSp modSp">
        <pc:chgData name="" userId="" providerId="" clId="Web-{7C92CF23-E321-4453-ADED-1625B4D5B46A}" dt="2020-03-25T09:17:48.358" v="83"/>
        <pc:sldMkLst>
          <pc:docMk/>
          <pc:sldMk cId="1705439141" sldId="322"/>
        </pc:sldMkLst>
        <pc:spChg chg="mod">
          <ac:chgData name="" userId="" providerId="" clId="Web-{7C92CF23-E321-4453-ADED-1625B4D5B46A}" dt="2020-03-25T09:08:52.170" v="22" actId="20577"/>
          <ac:spMkLst>
            <pc:docMk/>
            <pc:sldMk cId="1705439141" sldId="322"/>
            <ac:spMk id="2" creationId="{E903BE3C-D92A-B244-B6EB-92D388DA27A8}"/>
          </ac:spMkLst>
        </pc:spChg>
        <pc:picChg chg="add mod">
          <ac:chgData name="" userId="" providerId="" clId="Web-{7C92CF23-E321-4453-ADED-1625B4D5B46A}" dt="2020-03-25T09:05:14.528" v="15" actId="1076"/>
          <ac:picMkLst>
            <pc:docMk/>
            <pc:sldMk cId="1705439141" sldId="322"/>
            <ac:picMk id="3" creationId="{C1F83B60-5DCC-4C19-B475-2799F329D178}"/>
          </ac:picMkLst>
        </pc:picChg>
        <pc:picChg chg="del">
          <ac:chgData name="" userId="" providerId="" clId="Web-{7C92CF23-E321-4453-ADED-1625B4D5B46A}" dt="2020-03-25T09:17:48.358" v="83"/>
          <ac:picMkLst>
            <pc:docMk/>
            <pc:sldMk cId="1705439141" sldId="322"/>
            <ac:picMk id="5" creationId="{D3942F84-49C1-47AB-9D5E-60C89D1CE80F}"/>
          </ac:picMkLst>
        </pc:picChg>
      </pc:sldChg>
      <pc:sldChg chg="modSp">
        <pc:chgData name="" userId="" providerId="" clId="Web-{7C92CF23-E321-4453-ADED-1625B4D5B46A}" dt="2020-03-25T09:18:18.124" v="101"/>
        <pc:sldMkLst>
          <pc:docMk/>
          <pc:sldMk cId="4246063443" sldId="327"/>
        </pc:sldMkLst>
        <pc:graphicFrameChg chg="mod modGraphic">
          <ac:chgData name="" userId="" providerId="" clId="Web-{7C92CF23-E321-4453-ADED-1625B4D5B46A}" dt="2020-03-25T09:18:18.124" v="101"/>
          <ac:graphicFrameMkLst>
            <pc:docMk/>
            <pc:sldMk cId="4246063443" sldId="327"/>
            <ac:graphicFrameMk id="6" creationId="{E7AA7451-F951-0349-B0F4-8B188B717285}"/>
          </ac:graphicFrameMkLst>
        </pc:graphicFrameChg>
      </pc:sldChg>
      <pc:sldChg chg="addSp delSp modSp">
        <pc:chgData name="" userId="" providerId="" clId="Web-{7C92CF23-E321-4453-ADED-1625B4D5B46A}" dt="2020-03-25T09:12:38.826" v="53" actId="1076"/>
        <pc:sldMkLst>
          <pc:docMk/>
          <pc:sldMk cId="144750920" sldId="338"/>
        </pc:sldMkLst>
        <pc:spChg chg="mod ord">
          <ac:chgData name="" userId="" providerId="" clId="Web-{7C92CF23-E321-4453-ADED-1625B4D5B46A}" dt="2020-03-25T09:10:42.857" v="43" actId="1076"/>
          <ac:spMkLst>
            <pc:docMk/>
            <pc:sldMk cId="144750920" sldId="338"/>
            <ac:spMk id="6" creationId="{2870677A-096C-493A-B437-0BAEF2536AE7}"/>
          </ac:spMkLst>
        </pc:spChg>
        <pc:spChg chg="mod ord">
          <ac:chgData name="" userId="" providerId="" clId="Web-{7C92CF23-E321-4453-ADED-1625B4D5B46A}" dt="2020-03-25T09:12:27.873" v="51" actId="1076"/>
          <ac:spMkLst>
            <pc:docMk/>
            <pc:sldMk cId="144750920" sldId="338"/>
            <ac:spMk id="7" creationId="{DFE91F29-F762-488A-A161-67B5C3286FE9}"/>
          </ac:spMkLst>
        </pc:spChg>
        <pc:picChg chg="add mod">
          <ac:chgData name="" userId="" providerId="" clId="Web-{7C92CF23-E321-4453-ADED-1625B4D5B46A}" dt="2020-03-25T09:12:22.092" v="50" actId="1076"/>
          <ac:picMkLst>
            <pc:docMk/>
            <pc:sldMk cId="144750920" sldId="338"/>
            <ac:picMk id="3" creationId="{F857988D-5E74-4C45-A3BE-CA5DF2295C00}"/>
          </ac:picMkLst>
        </pc:picChg>
        <pc:picChg chg="del">
          <ac:chgData name="" userId="" providerId="" clId="Web-{7C92CF23-E321-4453-ADED-1625B4D5B46A}" dt="2020-03-25T09:09:17.795" v="29"/>
          <ac:picMkLst>
            <pc:docMk/>
            <pc:sldMk cId="144750920" sldId="338"/>
            <ac:picMk id="4" creationId="{B47D1ED0-F4B6-4EF1-A8CB-19E632329C2B}"/>
          </ac:picMkLst>
        </pc:picChg>
        <pc:picChg chg="del">
          <ac:chgData name="" userId="" providerId="" clId="Web-{7C92CF23-E321-4453-ADED-1625B4D5B46A}" dt="2020-03-25T09:09:16.045" v="28"/>
          <ac:picMkLst>
            <pc:docMk/>
            <pc:sldMk cId="144750920" sldId="338"/>
            <ac:picMk id="5" creationId="{117A5E97-AEC4-43DF-BF37-98956B44356D}"/>
          </ac:picMkLst>
        </pc:picChg>
        <pc:picChg chg="add mod">
          <ac:chgData name="" userId="" providerId="" clId="Web-{7C92CF23-E321-4453-ADED-1625B4D5B46A}" dt="2020-03-25T09:12:38.826" v="53" actId="1076"/>
          <ac:picMkLst>
            <pc:docMk/>
            <pc:sldMk cId="144750920" sldId="338"/>
            <ac:picMk id="9" creationId="{96F47EAF-6B5B-448D-ABFB-767F23172012}"/>
          </ac:picMkLst>
        </pc:picChg>
      </pc:sldChg>
      <pc:sldChg chg="delSp modSp add ord replId">
        <pc:chgData name="" userId="" providerId="" clId="Web-{7C92CF23-E321-4453-ADED-1625B4D5B46A}" dt="2020-03-25T09:09:10.217" v="27"/>
        <pc:sldMkLst>
          <pc:docMk/>
          <pc:sldMk cId="2903316362" sldId="339"/>
        </pc:sldMkLst>
        <pc:spChg chg="mod">
          <ac:chgData name="" userId="" providerId="" clId="Web-{7C92CF23-E321-4453-ADED-1625B4D5B46A}" dt="2020-03-25T09:09:05.810" v="26" actId="20577"/>
          <ac:spMkLst>
            <pc:docMk/>
            <pc:sldMk cId="2903316362" sldId="339"/>
            <ac:spMk id="2" creationId="{E903BE3C-D92A-B244-B6EB-92D388DA27A8}"/>
          </ac:spMkLst>
        </pc:spChg>
        <pc:picChg chg="del">
          <ac:chgData name="" userId="" providerId="" clId="Web-{7C92CF23-E321-4453-ADED-1625B4D5B46A}" dt="2020-03-25T09:09:10.217" v="27"/>
          <ac:picMkLst>
            <pc:docMk/>
            <pc:sldMk cId="2903316362" sldId="339"/>
            <ac:picMk id="5" creationId="{D3942F84-49C1-47AB-9D5E-60C89D1CE80F}"/>
          </ac:picMkLst>
        </pc:picChg>
      </pc:sldChg>
    </pc:docChg>
  </pc:docChgLst>
  <pc:docChgLst>
    <pc:chgData clId="Web-{B86329B9-BF40-4ECF-8188-24C4D3B7B554}"/>
    <pc:docChg chg="addSld delSld modSld sldOrd">
      <pc:chgData name="" userId="" providerId="" clId="Web-{B86329B9-BF40-4ECF-8188-24C4D3B7B554}" dt="2020-03-25T10:15:31.437" v="413"/>
      <pc:docMkLst>
        <pc:docMk/>
      </pc:docMkLst>
      <pc:sldChg chg="modNotes">
        <pc:chgData name="" userId="" providerId="" clId="Web-{B86329B9-BF40-4ECF-8188-24C4D3B7B554}" dt="2020-03-25T10:08:38.997" v="335"/>
        <pc:sldMkLst>
          <pc:docMk/>
          <pc:sldMk cId="487821376" sldId="301"/>
        </pc:sldMkLst>
      </pc:sldChg>
      <pc:sldChg chg="modSp">
        <pc:chgData name="" userId="" providerId="" clId="Web-{B86329B9-BF40-4ECF-8188-24C4D3B7B554}" dt="2020-03-25T10:04:36.527" v="266" actId="20577"/>
        <pc:sldMkLst>
          <pc:docMk/>
          <pc:sldMk cId="3229233594" sldId="312"/>
        </pc:sldMkLst>
        <pc:spChg chg="mod">
          <ac:chgData name="" userId="" providerId="" clId="Web-{B86329B9-BF40-4ECF-8188-24C4D3B7B554}" dt="2020-03-25T10:04:36.527" v="266" actId="20577"/>
          <ac:spMkLst>
            <pc:docMk/>
            <pc:sldMk cId="3229233594" sldId="312"/>
            <ac:spMk id="5" creationId="{26BBA6F7-E6F4-B94A-A48C-B549FC482075}"/>
          </ac:spMkLst>
        </pc:spChg>
      </pc:sldChg>
      <pc:sldChg chg="modSp">
        <pc:chgData name="" userId="" providerId="" clId="Web-{B86329B9-BF40-4ECF-8188-24C4D3B7B554}" dt="2020-03-25T10:08:20.497" v="332" actId="20577"/>
        <pc:sldMkLst>
          <pc:docMk/>
          <pc:sldMk cId="1425198475" sldId="332"/>
        </pc:sldMkLst>
        <pc:spChg chg="mod">
          <ac:chgData name="" userId="" providerId="" clId="Web-{B86329B9-BF40-4ECF-8188-24C4D3B7B554}" dt="2020-03-25T10:08:20.497" v="332" actId="20577"/>
          <ac:spMkLst>
            <pc:docMk/>
            <pc:sldMk cId="1425198475" sldId="332"/>
            <ac:spMk id="14" creationId="{FBA89BBC-5A16-4A51-A95D-C60D523772D4}"/>
          </ac:spMkLst>
        </pc:spChg>
        <pc:spChg chg="mod">
          <ac:chgData name="" userId="" providerId="" clId="Web-{B86329B9-BF40-4ECF-8188-24C4D3B7B554}" dt="2020-03-25T10:07:54.169" v="319" actId="20577"/>
          <ac:spMkLst>
            <pc:docMk/>
            <pc:sldMk cId="1425198475" sldId="332"/>
            <ac:spMk id="17" creationId="{45F37137-E829-4E2F-AEC9-982AE8F4EEF7}"/>
          </ac:spMkLst>
        </pc:spChg>
      </pc:sldChg>
      <pc:sldChg chg="addSp delSp modSp new ord modNotes">
        <pc:chgData name="" userId="" providerId="" clId="Web-{B86329B9-BF40-4ECF-8188-24C4D3B7B554}" dt="2020-03-25T10:15:31.437" v="413"/>
        <pc:sldMkLst>
          <pc:docMk/>
          <pc:sldMk cId="692001842" sldId="340"/>
        </pc:sldMkLst>
        <pc:spChg chg="del">
          <ac:chgData name="" userId="" providerId="" clId="Web-{B86329B9-BF40-4ECF-8188-24C4D3B7B554}" dt="2020-03-25T09:52:02.235" v="13"/>
          <ac:spMkLst>
            <pc:docMk/>
            <pc:sldMk cId="692001842" sldId="340"/>
            <ac:spMk id="2" creationId="{17341D04-748F-4A1B-8A51-3771A7E92AD5}"/>
          </ac:spMkLst>
        </pc:spChg>
        <pc:spChg chg="del">
          <ac:chgData name="" userId="" providerId="" clId="Web-{B86329B9-BF40-4ECF-8188-24C4D3B7B554}" dt="2020-03-25T09:52:02.235" v="12"/>
          <ac:spMkLst>
            <pc:docMk/>
            <pc:sldMk cId="692001842" sldId="340"/>
            <ac:spMk id="3" creationId="{B82B3F56-0243-45D7-BB52-B5D4C7A9C57A}"/>
          </ac:spMkLst>
        </pc:spChg>
        <pc:spChg chg="del">
          <ac:chgData name="" userId="" providerId="" clId="Web-{B86329B9-BF40-4ECF-8188-24C4D3B7B554}" dt="2020-03-25T09:52:02.235" v="11"/>
          <ac:spMkLst>
            <pc:docMk/>
            <pc:sldMk cId="692001842" sldId="340"/>
            <ac:spMk id="4" creationId="{D406697C-FE15-4125-9F9D-ACA71444914E}"/>
          </ac:spMkLst>
        </pc:spChg>
        <pc:spChg chg="del">
          <ac:chgData name="" userId="" providerId="" clId="Web-{B86329B9-BF40-4ECF-8188-24C4D3B7B554}" dt="2020-03-25T09:52:02.235" v="10"/>
          <ac:spMkLst>
            <pc:docMk/>
            <pc:sldMk cId="692001842" sldId="340"/>
            <ac:spMk id="5" creationId="{6498EFAA-165E-4C25-A5F4-E35B1C5DD0BF}"/>
          </ac:spMkLst>
        </pc:spChg>
        <pc:spChg chg="del">
          <ac:chgData name="" userId="" providerId="" clId="Web-{B86329B9-BF40-4ECF-8188-24C4D3B7B554}" dt="2020-03-25T09:52:02.220" v="9"/>
          <ac:spMkLst>
            <pc:docMk/>
            <pc:sldMk cId="692001842" sldId="340"/>
            <ac:spMk id="6" creationId="{F9D6103E-0A39-4ADB-8ED8-FCC8A01AE445}"/>
          </ac:spMkLst>
        </pc:spChg>
        <pc:spChg chg="del">
          <ac:chgData name="" userId="" providerId="" clId="Web-{B86329B9-BF40-4ECF-8188-24C4D3B7B554}" dt="2020-03-25T09:52:02.220" v="8"/>
          <ac:spMkLst>
            <pc:docMk/>
            <pc:sldMk cId="692001842" sldId="340"/>
            <ac:spMk id="7" creationId="{0C64A435-437F-4CBC-8FF1-3F75260B6A33}"/>
          </ac:spMkLst>
        </pc:spChg>
        <pc:spChg chg="del">
          <ac:chgData name="" userId="" providerId="" clId="Web-{B86329B9-BF40-4ECF-8188-24C4D3B7B554}" dt="2020-03-25T09:52:02.220" v="7"/>
          <ac:spMkLst>
            <pc:docMk/>
            <pc:sldMk cId="692001842" sldId="340"/>
            <ac:spMk id="8" creationId="{1A33104E-6971-43CC-A8E9-B25552A9A8F8}"/>
          </ac:spMkLst>
        </pc:spChg>
        <pc:spChg chg="del">
          <ac:chgData name="" userId="" providerId="" clId="Web-{B86329B9-BF40-4ECF-8188-24C4D3B7B554}" dt="2020-03-25T09:52:02.220" v="6"/>
          <ac:spMkLst>
            <pc:docMk/>
            <pc:sldMk cId="692001842" sldId="340"/>
            <ac:spMk id="9" creationId="{8FDB0552-2708-4329-B61C-F35550C0AC26}"/>
          </ac:spMkLst>
        </pc:spChg>
        <pc:spChg chg="del">
          <ac:chgData name="" userId="" providerId="" clId="Web-{B86329B9-BF40-4ECF-8188-24C4D3B7B554}" dt="2020-03-25T09:52:02.220" v="5"/>
          <ac:spMkLst>
            <pc:docMk/>
            <pc:sldMk cId="692001842" sldId="340"/>
            <ac:spMk id="10" creationId="{5971CA76-BE7D-41CD-9082-3E4BB2DC5069}"/>
          </ac:spMkLst>
        </pc:spChg>
        <pc:spChg chg="del">
          <ac:chgData name="" userId="" providerId="" clId="Web-{B86329B9-BF40-4ECF-8188-24C4D3B7B554}" dt="2020-03-25T09:52:02.220" v="4"/>
          <ac:spMkLst>
            <pc:docMk/>
            <pc:sldMk cId="692001842" sldId="340"/>
            <ac:spMk id="11" creationId="{383C6652-C1F6-4687-8872-E0D9CE22ED0F}"/>
          </ac:spMkLst>
        </pc:spChg>
        <pc:spChg chg="del">
          <ac:chgData name="" userId="" providerId="" clId="Web-{B86329B9-BF40-4ECF-8188-24C4D3B7B554}" dt="2020-03-25T09:52:02.220" v="3"/>
          <ac:spMkLst>
            <pc:docMk/>
            <pc:sldMk cId="692001842" sldId="340"/>
            <ac:spMk id="12" creationId="{1A6C311F-97CD-4E2D-A8C2-7CC2481E2E49}"/>
          </ac:spMkLst>
        </pc:spChg>
        <pc:spChg chg="del">
          <ac:chgData name="" userId="" providerId="" clId="Web-{B86329B9-BF40-4ECF-8188-24C4D3B7B554}" dt="2020-03-25T09:52:02.220" v="2"/>
          <ac:spMkLst>
            <pc:docMk/>
            <pc:sldMk cId="692001842" sldId="340"/>
            <ac:spMk id="13" creationId="{D9FB3F7F-CB74-4B9D-8F1B-FE6D914C06F7}"/>
          </ac:spMkLst>
        </pc:spChg>
        <pc:spChg chg="del">
          <ac:chgData name="" userId="" providerId="" clId="Web-{B86329B9-BF40-4ECF-8188-24C4D3B7B554}" dt="2020-03-25T09:52:02.220" v="1"/>
          <ac:spMkLst>
            <pc:docMk/>
            <pc:sldMk cId="692001842" sldId="340"/>
            <ac:spMk id="14" creationId="{386DC070-D1C1-430E-A5AF-7389AF50D76B}"/>
          </ac:spMkLst>
        </pc:spChg>
        <pc:spChg chg="add mod">
          <ac:chgData name="" userId="" providerId="" clId="Web-{B86329B9-BF40-4ECF-8188-24C4D3B7B554}" dt="2020-03-25T10:03:51.777" v="259" actId="20577"/>
          <ac:spMkLst>
            <pc:docMk/>
            <pc:sldMk cId="692001842" sldId="340"/>
            <ac:spMk id="16" creationId="{9DFB1CD7-06E7-405F-88F0-89E59E9FAFC4}"/>
          </ac:spMkLst>
        </pc:spChg>
        <pc:picChg chg="add mod">
          <ac:chgData name="" userId="" providerId="" clId="Web-{B86329B9-BF40-4ECF-8188-24C4D3B7B554}" dt="2020-03-25T10:09:49.295" v="345" actId="14100"/>
          <ac:picMkLst>
            <pc:docMk/>
            <pc:sldMk cId="692001842" sldId="340"/>
            <ac:picMk id="17" creationId="{2BAF5E2C-FD02-408B-A679-816D8730592C}"/>
          </ac:picMkLst>
        </pc:picChg>
        <pc:picChg chg="add mod">
          <ac:chgData name="" userId="" providerId="" clId="Web-{B86329B9-BF40-4ECF-8188-24C4D3B7B554}" dt="2020-03-25T10:09:57.498" v="346" actId="1076"/>
          <ac:picMkLst>
            <pc:docMk/>
            <pc:sldMk cId="692001842" sldId="340"/>
            <ac:picMk id="19" creationId="{A5A0FA76-C805-43D0-9E3E-1B8102923C8C}"/>
          </ac:picMkLst>
        </pc:picChg>
        <pc:picChg chg="add del mod">
          <ac:chgData name="" userId="" providerId="" clId="Web-{B86329B9-BF40-4ECF-8188-24C4D3B7B554}" dt="2020-03-25T09:56:23.696" v="54"/>
          <ac:picMkLst>
            <pc:docMk/>
            <pc:sldMk cId="692001842" sldId="340"/>
            <ac:picMk id="21" creationId="{596DC322-FFCC-4B37-A1FB-76F0E7963405}"/>
          </ac:picMkLst>
        </pc:picChg>
        <pc:picChg chg="add del mod">
          <ac:chgData name="" userId="" providerId="" clId="Web-{B86329B9-BF40-4ECF-8188-24C4D3B7B554}" dt="2020-03-25T09:56:21.961" v="53"/>
          <ac:picMkLst>
            <pc:docMk/>
            <pc:sldMk cId="692001842" sldId="340"/>
            <ac:picMk id="23" creationId="{DE12E2B3-25B6-411A-9C3A-115ECD7B8312}"/>
          </ac:picMkLst>
        </pc:picChg>
        <pc:picChg chg="add del mod">
          <ac:chgData name="" userId="" providerId="" clId="Web-{B86329B9-BF40-4ECF-8188-24C4D3B7B554}" dt="2020-03-25T09:54:38.352" v="32"/>
          <ac:picMkLst>
            <pc:docMk/>
            <pc:sldMk cId="692001842" sldId="340"/>
            <ac:picMk id="25" creationId="{E7FB670C-2166-4A09-AFE0-B068203D3688}"/>
          </ac:picMkLst>
        </pc:picChg>
        <pc:picChg chg="add mod">
          <ac:chgData name="" userId="" providerId="" clId="Web-{B86329B9-BF40-4ECF-8188-24C4D3B7B554}" dt="2020-03-25T10:10:13.888" v="349" actId="14100"/>
          <ac:picMkLst>
            <pc:docMk/>
            <pc:sldMk cId="692001842" sldId="340"/>
            <ac:picMk id="27" creationId="{C00CFE75-DA3C-484C-9B0A-2E56F32E6368}"/>
          </ac:picMkLst>
        </pc:picChg>
      </pc:sldChg>
      <pc:sldChg chg="addSp delSp modSp add del mod replId modClrScheme chgLayout">
        <pc:chgData name="" userId="" providerId="" clId="Web-{B86329B9-BF40-4ECF-8188-24C4D3B7B554}" dt="2020-03-25T09:57:13.633" v="63"/>
        <pc:sldMkLst>
          <pc:docMk/>
          <pc:sldMk cId="1528745703" sldId="341"/>
        </pc:sldMkLst>
        <pc:spChg chg="mod ord">
          <ac:chgData name="" userId="" providerId="" clId="Web-{B86329B9-BF40-4ECF-8188-24C4D3B7B554}" dt="2020-03-25T09:55:15.164" v="38"/>
          <ac:spMkLst>
            <pc:docMk/>
            <pc:sldMk cId="1528745703" sldId="341"/>
            <ac:spMk id="16" creationId="{9DFB1CD7-06E7-405F-88F0-89E59E9FAFC4}"/>
          </ac:spMkLst>
        </pc:spChg>
        <pc:picChg chg="add mod">
          <ac:chgData name="" userId="" providerId="" clId="Web-{B86329B9-BF40-4ECF-8188-24C4D3B7B554}" dt="2020-03-25T09:56:17.586" v="52" actId="14100"/>
          <ac:picMkLst>
            <pc:docMk/>
            <pc:sldMk cId="1528745703" sldId="341"/>
            <ac:picMk id="2" creationId="{534EF937-5B61-4D75-9BA3-DDAAAC4B734D}"/>
          </ac:picMkLst>
        </pc:picChg>
        <pc:picChg chg="del">
          <ac:chgData name="" userId="" providerId="" clId="Web-{B86329B9-BF40-4ECF-8188-24C4D3B7B554}" dt="2020-03-25T09:54:50.727" v="34"/>
          <ac:picMkLst>
            <pc:docMk/>
            <pc:sldMk cId="1528745703" sldId="341"/>
            <ac:picMk id="17" creationId="{2BAF5E2C-FD02-408B-A679-816D8730592C}"/>
          </ac:picMkLst>
        </pc:picChg>
        <pc:picChg chg="del">
          <ac:chgData name="" userId="" providerId="" clId="Web-{B86329B9-BF40-4ECF-8188-24C4D3B7B554}" dt="2020-03-25T09:54:51.992" v="35"/>
          <ac:picMkLst>
            <pc:docMk/>
            <pc:sldMk cId="1528745703" sldId="341"/>
            <ac:picMk id="19" creationId="{A5A0FA76-C805-43D0-9E3E-1B8102923C8C}"/>
          </ac:picMkLst>
        </pc:picChg>
        <pc:picChg chg="del mod">
          <ac:chgData name="" userId="" providerId="" clId="Web-{B86329B9-BF40-4ECF-8188-24C4D3B7B554}" dt="2020-03-25T09:55:49.367" v="47"/>
          <ac:picMkLst>
            <pc:docMk/>
            <pc:sldMk cId="1528745703" sldId="341"/>
            <ac:picMk id="21" creationId="{596DC322-FFCC-4B37-A1FB-76F0E7963405}"/>
          </ac:picMkLst>
        </pc:picChg>
        <pc:picChg chg="del mod">
          <ac:chgData name="" userId="" providerId="" clId="Web-{B86329B9-BF40-4ECF-8188-24C4D3B7B554}" dt="2020-03-25T09:56:39.508" v="57"/>
          <ac:picMkLst>
            <pc:docMk/>
            <pc:sldMk cId="1528745703" sldId="341"/>
            <ac:picMk id="23" creationId="{DE12E2B3-25B6-411A-9C3A-115ECD7B8312}"/>
          </ac:picMkLst>
        </pc:picChg>
      </pc:sldChg>
    </pc:docChg>
  </pc:docChgLst>
  <pc:docChgLst>
    <pc:chgData clId="Web-{FF4A92E9-3AC3-46F1-B711-31183CE5E5CE}"/>
    <pc:docChg chg="modSld">
      <pc:chgData name="" userId="" providerId="" clId="Web-{FF4A92E9-3AC3-46F1-B711-31183CE5E5CE}" dt="2020-03-25T04:33:39.964" v="1"/>
      <pc:docMkLst>
        <pc:docMk/>
      </pc:docMkLst>
      <pc:sldChg chg="addSp delSp modSp">
        <pc:chgData name="" userId="" providerId="" clId="Web-{FF4A92E9-3AC3-46F1-B711-31183CE5E5CE}" dt="2020-03-25T04:33:39.964" v="1"/>
        <pc:sldMkLst>
          <pc:docMk/>
          <pc:sldMk cId="176815374" sldId="327"/>
        </pc:sldMkLst>
        <pc:picChg chg="add del mod">
          <ac:chgData name="" userId="" providerId="" clId="Web-{FF4A92E9-3AC3-46F1-B711-31183CE5E5CE}" dt="2020-03-25T04:33:39.964" v="1"/>
          <ac:picMkLst>
            <pc:docMk/>
            <pc:sldMk cId="176815374" sldId="327"/>
            <ac:picMk id="2" creationId="{4877F8D6-A8BF-446D-8F96-BC9026C65651}"/>
          </ac:picMkLst>
        </pc:picChg>
      </pc:sldChg>
    </pc:docChg>
  </pc:docChgLst>
  <pc:docChgLst>
    <pc:chgData clId="Web-{F0B72D6D-E6F5-40E8-8678-7012F5177912}"/>
    <pc:docChg chg="modSld">
      <pc:chgData name="" userId="" providerId="" clId="Web-{F0B72D6D-E6F5-40E8-8678-7012F5177912}" dt="2020-03-25T12:04:45.315" v="35" actId="20577"/>
      <pc:docMkLst>
        <pc:docMk/>
      </pc:docMkLst>
      <pc:sldChg chg="modSp">
        <pc:chgData name="" userId="" providerId="" clId="Web-{F0B72D6D-E6F5-40E8-8678-7012F5177912}" dt="2020-03-25T12:04:38.986" v="33" actId="20577"/>
        <pc:sldMkLst>
          <pc:docMk/>
          <pc:sldMk cId="313390851" sldId="315"/>
        </pc:sldMkLst>
        <pc:spChg chg="mod">
          <ac:chgData name="" userId="" providerId="" clId="Web-{F0B72D6D-E6F5-40E8-8678-7012F5177912}" dt="2020-03-25T12:04:38.986" v="33" actId="20577"/>
          <ac:spMkLst>
            <pc:docMk/>
            <pc:sldMk cId="313390851" sldId="315"/>
            <ac:spMk id="10" creationId="{31F6B515-1DC6-4B78-8189-95CB57FCAFF1}"/>
          </ac:spMkLst>
        </pc:spChg>
      </pc:sldChg>
      <pc:sldChg chg="modSp">
        <pc:chgData name="" userId="" providerId="" clId="Web-{F0B72D6D-E6F5-40E8-8678-7012F5177912}" dt="2020-03-25T11:56:54.246" v="32" actId="1076"/>
        <pc:sldMkLst>
          <pc:docMk/>
          <pc:sldMk cId="1226919893" sldId="317"/>
        </pc:sldMkLst>
        <pc:graphicFrameChg chg="mod">
          <ac:chgData name="" userId="" providerId="" clId="Web-{F0B72D6D-E6F5-40E8-8678-7012F5177912}" dt="2020-03-25T11:56:40.840" v="29" actId="1076"/>
          <ac:graphicFrameMkLst>
            <pc:docMk/>
            <pc:sldMk cId="1226919893" sldId="317"/>
            <ac:graphicFrameMk id="3" creationId="{3E32F83C-4E5B-7140-8C58-15BADA33A83C}"/>
          </ac:graphicFrameMkLst>
        </pc:graphicFrameChg>
        <pc:picChg chg="mod modCrop">
          <ac:chgData name="" userId="" providerId="" clId="Web-{F0B72D6D-E6F5-40E8-8678-7012F5177912}" dt="2020-03-25T11:56:44.855" v="30" actId="1076"/>
          <ac:picMkLst>
            <pc:docMk/>
            <pc:sldMk cId="1226919893" sldId="317"/>
            <ac:picMk id="49" creationId="{6AABF843-AD7B-4599-8F5F-ABCEEFF18DA7}"/>
          </ac:picMkLst>
        </pc:picChg>
        <pc:picChg chg="mod">
          <ac:chgData name="" userId="" providerId="" clId="Web-{F0B72D6D-E6F5-40E8-8678-7012F5177912}" dt="2020-03-25T11:56:54.246" v="32" actId="1076"/>
          <ac:picMkLst>
            <pc:docMk/>
            <pc:sldMk cId="1226919893" sldId="317"/>
            <ac:picMk id="51" creationId="{C0A53C51-B996-4AB7-83E1-40310AFB75AE}"/>
          </ac:picMkLst>
        </pc:picChg>
      </pc:sldChg>
    </pc:docChg>
  </pc:docChgLst>
  <pc:docChgLst>
    <pc:chgData clId="Web-{CE960C7D-DF79-4CDC-AEC0-17044BEB0F24}"/>
    <pc:docChg chg="modSld">
      <pc:chgData name="" userId="" providerId="" clId="Web-{CE960C7D-DF79-4CDC-AEC0-17044BEB0F24}" dt="2020-03-25T05:20:31.788" v="22" actId="14100"/>
      <pc:docMkLst>
        <pc:docMk/>
      </pc:docMkLst>
      <pc:sldChg chg="addSp delSp modSp">
        <pc:chgData name="" userId="" providerId="" clId="Web-{CE960C7D-DF79-4CDC-AEC0-17044BEB0F24}" dt="2020-03-25T05:20:31.788" v="22" actId="14100"/>
        <pc:sldMkLst>
          <pc:docMk/>
          <pc:sldMk cId="3229233594" sldId="312"/>
        </pc:sldMkLst>
        <pc:picChg chg="mod">
          <ac:chgData name="" userId="" providerId="" clId="Web-{CE960C7D-DF79-4CDC-AEC0-17044BEB0F24}" dt="2020-03-25T05:19:25.785" v="20" actId="14100"/>
          <ac:picMkLst>
            <pc:docMk/>
            <pc:sldMk cId="3229233594" sldId="312"/>
            <ac:picMk id="2" creationId="{066465CA-7EAC-427F-9197-B5C991736366}"/>
          </ac:picMkLst>
        </pc:picChg>
        <pc:picChg chg="add mod">
          <ac:chgData name="" userId="" providerId="" clId="Web-{CE960C7D-DF79-4CDC-AEC0-17044BEB0F24}" dt="2020-03-25T05:20:31.788" v="22" actId="14100"/>
          <ac:picMkLst>
            <pc:docMk/>
            <pc:sldMk cId="3229233594" sldId="312"/>
            <ac:picMk id="4" creationId="{DFA72938-8324-4B95-BB65-75FC8BB93AC3}"/>
          </ac:picMkLst>
        </pc:picChg>
        <pc:picChg chg="del">
          <ac:chgData name="" userId="" providerId="" clId="Web-{CE960C7D-DF79-4CDC-AEC0-17044BEB0F24}" dt="2020-03-25T05:13:08.679" v="1"/>
          <ac:picMkLst>
            <pc:docMk/>
            <pc:sldMk cId="3229233594" sldId="312"/>
            <ac:picMk id="7" creationId="{2E9617B0-B65B-D149-BEA4-B2D26A672132}"/>
          </ac:picMkLst>
        </pc:picChg>
        <pc:picChg chg="del">
          <ac:chgData name="" userId="" providerId="" clId="Web-{CE960C7D-DF79-4CDC-AEC0-17044BEB0F24}" dt="2020-03-25T05:13:08.679" v="0"/>
          <ac:picMkLst>
            <pc:docMk/>
            <pc:sldMk cId="3229233594" sldId="312"/>
            <ac:picMk id="8" creationId="{12720DCB-B26E-B94A-A371-FCE6CFE93057}"/>
          </ac:picMkLst>
        </pc:picChg>
      </pc:sldChg>
    </pc:docChg>
  </pc:docChgLst>
  <pc:docChgLst>
    <pc:chgData clId="Web-{BC158585-D3EE-439A-BA6D-DB3659690A61}"/>
    <pc:docChg chg="modSld">
      <pc:chgData name="" userId="" providerId="" clId="Web-{BC158585-D3EE-439A-BA6D-DB3659690A61}" dt="2020-03-25T17:04:09.046" v="15" actId="20577"/>
      <pc:docMkLst>
        <pc:docMk/>
      </pc:docMkLst>
      <pc:sldChg chg="addSp delSp modSp">
        <pc:chgData name="" userId="" providerId="" clId="Web-{BC158585-D3EE-439A-BA6D-DB3659690A61}" dt="2020-03-25T17:04:09.046" v="15" actId="20577"/>
        <pc:sldMkLst>
          <pc:docMk/>
          <pc:sldMk cId="313390851" sldId="315"/>
        </pc:sldMkLst>
        <pc:spChg chg="mod">
          <ac:chgData name="" userId="" providerId="" clId="Web-{BC158585-D3EE-439A-BA6D-DB3659690A61}" dt="2020-03-25T17:04:09.046" v="15" actId="20577"/>
          <ac:spMkLst>
            <pc:docMk/>
            <pc:sldMk cId="313390851" sldId="315"/>
            <ac:spMk id="2" creationId="{5BDF01D5-33E6-564C-97FF-6318002E8975}"/>
          </ac:spMkLst>
        </pc:spChg>
        <pc:spChg chg="mod">
          <ac:chgData name="" userId="" providerId="" clId="Web-{BC158585-D3EE-439A-BA6D-DB3659690A61}" dt="2020-03-25T16:57:59.045" v="4" actId="20577"/>
          <ac:spMkLst>
            <pc:docMk/>
            <pc:sldMk cId="313390851" sldId="315"/>
            <ac:spMk id="10" creationId="{31F6B515-1DC6-4B78-8189-95CB57FCAFF1}"/>
          </ac:spMkLst>
        </pc:spChg>
        <pc:graphicFrameChg chg="add del mod modGraphic">
          <ac:chgData name="" userId="" providerId="" clId="Web-{BC158585-D3EE-439A-BA6D-DB3659690A61}" dt="2020-03-25T17:03:47.609" v="14"/>
          <ac:graphicFrameMkLst>
            <pc:docMk/>
            <pc:sldMk cId="313390851" sldId="315"/>
            <ac:graphicFrameMk id="12" creationId="{E7D01B35-F5C1-4282-B6E6-E024EBAFEB4B}"/>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Accuracy</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Logistic Regression</c:v>
                </c:pt>
                <c:pt idx="1">
                  <c:v>Decision Tree</c:v>
                </c:pt>
                <c:pt idx="2">
                  <c:v>Random Forest</c:v>
                </c:pt>
                <c:pt idx="3">
                  <c:v>SVM</c:v>
                </c:pt>
                <c:pt idx="4">
                  <c:v>Neural Networks</c:v>
                </c:pt>
              </c:strCache>
            </c:strRef>
          </c:cat>
          <c:val>
            <c:numRef>
              <c:f>Sheet1!$B$2:$B$6</c:f>
              <c:numCache>
                <c:formatCode>0%</c:formatCode>
                <c:ptCount val="5"/>
                <c:pt idx="0">
                  <c:v>0.82520000000000004</c:v>
                </c:pt>
                <c:pt idx="1">
                  <c:v>0.82010000000000005</c:v>
                </c:pt>
                <c:pt idx="2">
                  <c:v>0.82350000000000001</c:v>
                </c:pt>
                <c:pt idx="3">
                  <c:v>0.78</c:v>
                </c:pt>
                <c:pt idx="4">
                  <c:v>0.89800000000000002</c:v>
                </c:pt>
              </c:numCache>
            </c:numRef>
          </c:val>
          <c:extLst>
            <c:ext xmlns:c16="http://schemas.microsoft.com/office/drawing/2014/chart" uri="{C3380CC4-5D6E-409C-BE32-E72D297353CC}">
              <c16:uniqueId val="{00000000-B782-4B23-9AD9-8B34FA0C811C}"/>
            </c:ext>
          </c:extLst>
        </c:ser>
        <c:ser>
          <c:idx val="1"/>
          <c:order val="1"/>
          <c:tx>
            <c:strRef>
              <c:f>Sheet1!$C$1</c:f>
              <c:strCache>
                <c:ptCount val="1"/>
                <c:pt idx="0">
                  <c:v>Sensitivity</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3"/>
              <c:layout>
                <c:manualLayout>
                  <c:x val="5.0108927734048639E-3"/>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782-4B23-9AD9-8B34FA0C811C}"/>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Logistic Regression</c:v>
                </c:pt>
                <c:pt idx="1">
                  <c:v>Decision Tree</c:v>
                </c:pt>
                <c:pt idx="2">
                  <c:v>Random Forest</c:v>
                </c:pt>
                <c:pt idx="3">
                  <c:v>SVM</c:v>
                </c:pt>
                <c:pt idx="4">
                  <c:v>Neural Networks</c:v>
                </c:pt>
              </c:strCache>
            </c:strRef>
          </c:cat>
          <c:val>
            <c:numRef>
              <c:f>Sheet1!$C$2:$C$6</c:f>
              <c:numCache>
                <c:formatCode>0%</c:formatCode>
                <c:ptCount val="5"/>
                <c:pt idx="0">
                  <c:v>9.35E-2</c:v>
                </c:pt>
                <c:pt idx="1">
                  <c:v>9.9559999999999996E-2</c:v>
                </c:pt>
                <c:pt idx="2">
                  <c:v>8.2100000000000006E-2</c:v>
                </c:pt>
                <c:pt idx="3">
                  <c:v>0.05</c:v>
                </c:pt>
                <c:pt idx="4">
                  <c:v>0.15</c:v>
                </c:pt>
              </c:numCache>
            </c:numRef>
          </c:val>
          <c:extLst>
            <c:ext xmlns:c16="http://schemas.microsoft.com/office/drawing/2014/chart" uri="{C3380CC4-5D6E-409C-BE32-E72D297353CC}">
              <c16:uniqueId val="{00000001-B782-4B23-9AD9-8B34FA0C811C}"/>
            </c:ext>
          </c:extLst>
        </c:ser>
        <c:ser>
          <c:idx val="2"/>
          <c:order val="2"/>
          <c:tx>
            <c:strRef>
              <c:f>Sheet1!$D$1</c:f>
              <c:strCache>
                <c:ptCount val="1"/>
                <c:pt idx="0">
                  <c:v>Specificity</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Sheet1!$A$2:$A$6</c:f>
              <c:strCache>
                <c:ptCount val="5"/>
                <c:pt idx="0">
                  <c:v>Logistic Regression</c:v>
                </c:pt>
                <c:pt idx="1">
                  <c:v>Decision Tree</c:v>
                </c:pt>
                <c:pt idx="2">
                  <c:v>Random Forest</c:v>
                </c:pt>
                <c:pt idx="3">
                  <c:v>SVM</c:v>
                </c:pt>
                <c:pt idx="4">
                  <c:v>Neural Networks</c:v>
                </c:pt>
              </c:strCache>
            </c:strRef>
          </c:cat>
          <c:val>
            <c:numRef>
              <c:f>Sheet1!$D$2:$D$6</c:f>
              <c:numCache>
                <c:formatCode>0%</c:formatCode>
                <c:ptCount val="5"/>
                <c:pt idx="0">
                  <c:v>0.98202999999999996</c:v>
                </c:pt>
                <c:pt idx="1">
                  <c:v>0.97455000000000003</c:v>
                </c:pt>
                <c:pt idx="2">
                  <c:v>0.98241000000000001</c:v>
                </c:pt>
                <c:pt idx="3">
                  <c:v>0.98</c:v>
                </c:pt>
                <c:pt idx="4">
                  <c:v>0.92100000000000004</c:v>
                </c:pt>
              </c:numCache>
            </c:numRef>
          </c:val>
          <c:extLst>
            <c:ext xmlns:c16="http://schemas.microsoft.com/office/drawing/2014/chart" uri="{C3380CC4-5D6E-409C-BE32-E72D297353CC}">
              <c16:uniqueId val="{00000002-B782-4B23-9AD9-8B34FA0C811C}"/>
            </c:ext>
          </c:extLst>
        </c:ser>
        <c:dLbls>
          <c:dLblPos val="ctr"/>
          <c:showLegendKey val="0"/>
          <c:showVal val="1"/>
          <c:showCatName val="0"/>
          <c:showSerName val="0"/>
          <c:showPercent val="0"/>
          <c:showBubbleSize val="0"/>
        </c:dLbls>
        <c:gapWidth val="150"/>
        <c:overlap val="100"/>
        <c:axId val="1569923824"/>
        <c:axId val="1407017408"/>
      </c:barChart>
      <c:catAx>
        <c:axId val="156992382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07017408"/>
        <c:crosses val="autoZero"/>
        <c:auto val="1"/>
        <c:lblAlgn val="ctr"/>
        <c:lblOffset val="100"/>
        <c:noMultiLvlLbl val="0"/>
      </c:catAx>
      <c:valAx>
        <c:axId val="1407017408"/>
        <c:scaling>
          <c:orientation val="minMax"/>
        </c:scaling>
        <c:delete val="1"/>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569923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Accuracy</c:v>
                </c:pt>
              </c:strCache>
            </c:strRef>
          </c:tx>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lang="en-US"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Neural Network</c:v>
                </c:pt>
                <c:pt idx="1">
                  <c:v>Logistic Regression</c:v>
                </c:pt>
                <c:pt idx="2">
                  <c:v>C5.0 Decision Tree</c:v>
                </c:pt>
              </c:strCache>
            </c:strRef>
          </c:cat>
          <c:val>
            <c:numRef>
              <c:f>Sheet1!$B$2:$B$4</c:f>
              <c:numCache>
                <c:formatCode>0%</c:formatCode>
                <c:ptCount val="3"/>
                <c:pt idx="0">
                  <c:v>0.51700000000000002</c:v>
                </c:pt>
                <c:pt idx="1">
                  <c:v>0.6</c:v>
                </c:pt>
                <c:pt idx="2">
                  <c:v>0.61</c:v>
                </c:pt>
              </c:numCache>
            </c:numRef>
          </c:val>
          <c:extLst>
            <c:ext xmlns:c16="http://schemas.microsoft.com/office/drawing/2014/chart" uri="{C3380CC4-5D6E-409C-BE32-E72D297353CC}">
              <c16:uniqueId val="{00000000-3AF4-44C9-AA01-8A8D36DD2644}"/>
            </c:ext>
          </c:extLst>
        </c:ser>
        <c:ser>
          <c:idx val="1"/>
          <c:order val="1"/>
          <c:tx>
            <c:strRef>
              <c:f>Sheet1!$C$1</c:f>
              <c:strCache>
                <c:ptCount val="1"/>
                <c:pt idx="0">
                  <c:v>Sensitivity</c:v>
                </c:pt>
              </c:strCache>
            </c:strRef>
          </c:tx>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3"/>
              <c:layout>
                <c:manualLayout>
                  <c:x val="5.0108927734048639E-3"/>
                  <c:y val="0"/>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F4-44C9-AA01-8A8D36DD2644}"/>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Neural Network</c:v>
                </c:pt>
                <c:pt idx="1">
                  <c:v>Logistic Regression</c:v>
                </c:pt>
                <c:pt idx="2">
                  <c:v>C5.0 Decision Tree</c:v>
                </c:pt>
              </c:strCache>
            </c:strRef>
          </c:cat>
          <c:val>
            <c:numRef>
              <c:f>Sheet1!$C$2:$C$4</c:f>
              <c:numCache>
                <c:formatCode>0%</c:formatCode>
                <c:ptCount val="3"/>
                <c:pt idx="0">
                  <c:v>0.499</c:v>
                </c:pt>
                <c:pt idx="1">
                  <c:v>0.71</c:v>
                </c:pt>
                <c:pt idx="2">
                  <c:v>0.71</c:v>
                </c:pt>
              </c:numCache>
            </c:numRef>
          </c:val>
          <c:extLst>
            <c:ext xmlns:c16="http://schemas.microsoft.com/office/drawing/2014/chart" uri="{C3380CC4-5D6E-409C-BE32-E72D297353CC}">
              <c16:uniqueId val="{00000002-3AF4-44C9-AA01-8A8D36DD2644}"/>
            </c:ext>
          </c:extLst>
        </c:ser>
        <c:ser>
          <c:idx val="2"/>
          <c:order val="2"/>
          <c:tx>
            <c:strRef>
              <c:f>Sheet1!$D$1</c:f>
              <c:strCache>
                <c:ptCount val="1"/>
                <c:pt idx="0">
                  <c:v>Specificity</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700" b="0"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Sheet1!$A$2:$A$4</c:f>
              <c:strCache>
                <c:ptCount val="3"/>
                <c:pt idx="0">
                  <c:v>Neural Network</c:v>
                </c:pt>
                <c:pt idx="1">
                  <c:v>Logistic Regression</c:v>
                </c:pt>
                <c:pt idx="2">
                  <c:v>C5.0 Decision Tree</c:v>
                </c:pt>
              </c:strCache>
            </c:strRef>
          </c:cat>
          <c:val>
            <c:numRef>
              <c:f>Sheet1!$D$2:$D$4</c:f>
              <c:numCache>
                <c:formatCode>0%</c:formatCode>
                <c:ptCount val="3"/>
                <c:pt idx="0">
                  <c:v>0.52</c:v>
                </c:pt>
                <c:pt idx="1">
                  <c:v>0.56999999999999995</c:v>
                </c:pt>
                <c:pt idx="2">
                  <c:v>0.57999999999999996</c:v>
                </c:pt>
              </c:numCache>
            </c:numRef>
          </c:val>
          <c:extLst>
            <c:ext xmlns:c16="http://schemas.microsoft.com/office/drawing/2014/chart" uri="{C3380CC4-5D6E-409C-BE32-E72D297353CC}">
              <c16:uniqueId val="{00000003-3AF4-44C9-AA01-8A8D36DD2644}"/>
            </c:ext>
          </c:extLst>
        </c:ser>
        <c:dLbls>
          <c:dLblPos val="ctr"/>
          <c:showLegendKey val="0"/>
          <c:showVal val="1"/>
          <c:showCatName val="0"/>
          <c:showSerName val="0"/>
          <c:showPercent val="0"/>
          <c:showBubbleSize val="0"/>
        </c:dLbls>
        <c:gapWidth val="150"/>
        <c:overlap val="100"/>
        <c:axId val="1569923824"/>
        <c:axId val="1407017408"/>
      </c:barChart>
      <c:catAx>
        <c:axId val="156992382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407017408"/>
        <c:crosses val="autoZero"/>
        <c:auto val="1"/>
        <c:lblAlgn val="ctr"/>
        <c:lblOffset val="100"/>
        <c:noMultiLvlLbl val="0"/>
      </c:catAx>
      <c:valAx>
        <c:axId val="1407017408"/>
        <c:scaling>
          <c:orientation val="minMax"/>
        </c:scaling>
        <c:delete val="1"/>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569923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FE528-2C29-47F9-ACD2-2AED3FC0D7A4}"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C14F4C97-AA9F-4B3C-8166-A257955DF908}">
      <dgm:prSet custT="1"/>
      <dgm:spPr/>
      <dgm:t>
        <a:bodyPr/>
        <a:lstStyle/>
        <a:p>
          <a:pPr>
            <a:lnSpc>
              <a:spcPct val="100000"/>
            </a:lnSpc>
          </a:pPr>
          <a:r>
            <a:rPr lang="en-US" sz="1200" dirty="0"/>
            <a:t>Remove columns with significant missing values</a:t>
          </a:r>
        </a:p>
      </dgm:t>
    </dgm:pt>
    <dgm:pt modelId="{3A26E301-B6F2-40D3-B51D-9A6D230B3F1C}" type="parTrans" cxnId="{20073948-F672-4276-8152-3AAC8FC6663F}">
      <dgm:prSet/>
      <dgm:spPr/>
      <dgm:t>
        <a:bodyPr/>
        <a:lstStyle/>
        <a:p>
          <a:endParaRPr lang="en-US"/>
        </a:p>
      </dgm:t>
    </dgm:pt>
    <dgm:pt modelId="{92BE3545-3CE7-4C16-A2E1-A6B9573A593F}" type="sibTrans" cxnId="{20073948-F672-4276-8152-3AAC8FC6663F}">
      <dgm:prSet/>
      <dgm:spPr/>
      <dgm:t>
        <a:bodyPr/>
        <a:lstStyle/>
        <a:p>
          <a:endParaRPr lang="en-US"/>
        </a:p>
      </dgm:t>
    </dgm:pt>
    <dgm:pt modelId="{E0F714CE-38E8-475C-A8A6-DBA77E8C87B1}">
      <dgm:prSet custT="1"/>
      <dgm:spPr/>
      <dgm:t>
        <a:bodyPr/>
        <a:lstStyle/>
        <a:p>
          <a:pPr rtl="0">
            <a:lnSpc>
              <a:spcPct val="100000"/>
            </a:lnSpc>
          </a:pPr>
          <a:r>
            <a:rPr lang="en-US" sz="1200" dirty="0"/>
            <a:t>Clean the </a:t>
          </a:r>
          <a:r>
            <a:rPr lang="en-US" sz="1200" dirty="0">
              <a:latin typeface="Arial"/>
            </a:rPr>
            <a:t>irrelevant value</a:t>
          </a:r>
          <a:endParaRPr lang="en-US" sz="1200" dirty="0"/>
        </a:p>
      </dgm:t>
    </dgm:pt>
    <dgm:pt modelId="{585A2554-6B87-47CF-8931-1110EF625448}" type="parTrans" cxnId="{11E8A479-EA32-46F1-AE1C-4A1D62A79738}">
      <dgm:prSet/>
      <dgm:spPr/>
      <dgm:t>
        <a:bodyPr/>
        <a:lstStyle/>
        <a:p>
          <a:endParaRPr lang="en-US"/>
        </a:p>
      </dgm:t>
    </dgm:pt>
    <dgm:pt modelId="{4C763369-C6D4-4B87-A557-C3DFDB1AEF8E}" type="sibTrans" cxnId="{11E8A479-EA32-46F1-AE1C-4A1D62A79738}">
      <dgm:prSet/>
      <dgm:spPr/>
      <dgm:t>
        <a:bodyPr/>
        <a:lstStyle/>
        <a:p>
          <a:endParaRPr lang="en-US"/>
        </a:p>
      </dgm:t>
    </dgm:pt>
    <dgm:pt modelId="{7538ABD2-7C53-4D03-997F-50EC1484C56C}">
      <dgm:prSet custT="1"/>
      <dgm:spPr/>
      <dgm:t>
        <a:bodyPr/>
        <a:lstStyle/>
        <a:p>
          <a:pPr>
            <a:lnSpc>
              <a:spcPct val="100000"/>
            </a:lnSpc>
          </a:pPr>
          <a:r>
            <a:rPr lang="en-US" sz="1200" dirty="0"/>
            <a:t>Create a new target variable based on Default and </a:t>
          </a:r>
          <a:r>
            <a:rPr lang="en-US" sz="1200" dirty="0">
              <a:latin typeface="Arial"/>
            </a:rPr>
            <a:t>Non-Default</a:t>
          </a:r>
          <a:r>
            <a:rPr lang="en-US" sz="1200" dirty="0"/>
            <a:t> categories</a:t>
          </a:r>
        </a:p>
      </dgm:t>
    </dgm:pt>
    <dgm:pt modelId="{0EF4D235-BF91-43C7-AE62-3B8FD19F6488}" type="parTrans" cxnId="{F1834A81-18D0-4203-BB7A-F050554E645A}">
      <dgm:prSet/>
      <dgm:spPr/>
      <dgm:t>
        <a:bodyPr/>
        <a:lstStyle/>
        <a:p>
          <a:endParaRPr lang="en-US"/>
        </a:p>
      </dgm:t>
    </dgm:pt>
    <dgm:pt modelId="{5B42714A-A205-4D1C-BD6E-6067AA7F8D81}" type="sibTrans" cxnId="{F1834A81-18D0-4203-BB7A-F050554E645A}">
      <dgm:prSet/>
      <dgm:spPr/>
      <dgm:t>
        <a:bodyPr/>
        <a:lstStyle/>
        <a:p>
          <a:endParaRPr lang="en-US"/>
        </a:p>
      </dgm:t>
    </dgm:pt>
    <dgm:pt modelId="{A1D16DB9-AD47-41A7-8F0B-0643B6F05D4E}">
      <dgm:prSet custT="1"/>
      <dgm:spPr/>
      <dgm:t>
        <a:bodyPr/>
        <a:lstStyle/>
        <a:p>
          <a:pPr>
            <a:lnSpc>
              <a:spcPct val="100000"/>
            </a:lnSpc>
          </a:pPr>
          <a:r>
            <a:rPr lang="en-US" sz="1200" dirty="0"/>
            <a:t>Create new factor variables </a:t>
          </a:r>
        </a:p>
      </dgm:t>
    </dgm:pt>
    <dgm:pt modelId="{2CE715C8-E39B-4528-BD9F-6D36341A8DE8}" type="parTrans" cxnId="{3F63282A-98FF-4A8A-8335-534F7B3EBF69}">
      <dgm:prSet/>
      <dgm:spPr/>
      <dgm:t>
        <a:bodyPr/>
        <a:lstStyle/>
        <a:p>
          <a:endParaRPr lang="en-US"/>
        </a:p>
      </dgm:t>
    </dgm:pt>
    <dgm:pt modelId="{0B5C5592-A10C-4956-96B0-D5D727429685}" type="sibTrans" cxnId="{3F63282A-98FF-4A8A-8335-534F7B3EBF69}">
      <dgm:prSet/>
      <dgm:spPr/>
      <dgm:t>
        <a:bodyPr/>
        <a:lstStyle/>
        <a:p>
          <a:endParaRPr lang="en-US"/>
        </a:p>
      </dgm:t>
    </dgm:pt>
    <dgm:pt modelId="{FB1B9EE7-6CFF-47EB-B43D-3E5B7F842FB7}">
      <dgm:prSet custT="1"/>
      <dgm:spPr/>
      <dgm:t>
        <a:bodyPr/>
        <a:lstStyle/>
        <a:p>
          <a:pPr rtl="0">
            <a:lnSpc>
              <a:spcPct val="100000"/>
            </a:lnSpc>
          </a:pPr>
          <a:r>
            <a:rPr lang="en-US" sz="1200" dirty="0">
              <a:latin typeface="Arial"/>
            </a:rPr>
            <a:t>Review variables </a:t>
          </a:r>
          <a:endParaRPr lang="en-US" sz="1200" dirty="0"/>
        </a:p>
      </dgm:t>
    </dgm:pt>
    <dgm:pt modelId="{247FD2E7-B4CF-404F-A881-8D710CA6BCEA}" type="parTrans" cxnId="{435897C5-7501-4E99-B06E-9CF78415E2B6}">
      <dgm:prSet/>
      <dgm:spPr/>
      <dgm:t>
        <a:bodyPr/>
        <a:lstStyle/>
        <a:p>
          <a:endParaRPr lang="en-US"/>
        </a:p>
      </dgm:t>
    </dgm:pt>
    <dgm:pt modelId="{FF56247E-0D25-49AA-A94E-C47DEC8C5ED5}" type="sibTrans" cxnId="{435897C5-7501-4E99-B06E-9CF78415E2B6}">
      <dgm:prSet/>
      <dgm:spPr/>
      <dgm:t>
        <a:bodyPr/>
        <a:lstStyle/>
        <a:p>
          <a:endParaRPr lang="en-US"/>
        </a:p>
      </dgm:t>
    </dgm:pt>
    <dgm:pt modelId="{B1675400-F69B-4554-B5F0-60A000AB5CBA}" type="pres">
      <dgm:prSet presAssocID="{082FE528-2C29-47F9-ACD2-2AED3FC0D7A4}" presName="root" presStyleCnt="0">
        <dgm:presLayoutVars>
          <dgm:dir/>
          <dgm:resizeHandles val="exact"/>
        </dgm:presLayoutVars>
      </dgm:prSet>
      <dgm:spPr/>
    </dgm:pt>
    <dgm:pt modelId="{793DD66D-B234-4317-A744-626CDC55B168}" type="pres">
      <dgm:prSet presAssocID="{C14F4C97-AA9F-4B3C-8166-A257955DF908}" presName="compNode" presStyleCnt="0"/>
      <dgm:spPr/>
    </dgm:pt>
    <dgm:pt modelId="{FEF245FB-ADAA-4C48-89BC-69DB88AA161E}" type="pres">
      <dgm:prSet presAssocID="{C14F4C97-AA9F-4B3C-8166-A257955DF90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se"/>
        </a:ext>
      </dgm:extLst>
    </dgm:pt>
    <dgm:pt modelId="{CAF931F0-4366-447E-B727-200B6915EC3E}" type="pres">
      <dgm:prSet presAssocID="{C14F4C97-AA9F-4B3C-8166-A257955DF908}" presName="spaceRect" presStyleCnt="0"/>
      <dgm:spPr/>
    </dgm:pt>
    <dgm:pt modelId="{91F37343-FCC5-4CA2-94C4-418B2C696BAF}" type="pres">
      <dgm:prSet presAssocID="{C14F4C97-AA9F-4B3C-8166-A257955DF908}" presName="textRect" presStyleLbl="revTx" presStyleIdx="0" presStyleCnt="5">
        <dgm:presLayoutVars>
          <dgm:chMax val="1"/>
          <dgm:chPref val="1"/>
        </dgm:presLayoutVars>
      </dgm:prSet>
      <dgm:spPr/>
    </dgm:pt>
    <dgm:pt modelId="{E7AE2D42-1019-4C0E-9AD8-CE60DCE016CA}" type="pres">
      <dgm:prSet presAssocID="{92BE3545-3CE7-4C16-A2E1-A6B9573A593F}" presName="sibTrans" presStyleCnt="0"/>
      <dgm:spPr/>
    </dgm:pt>
    <dgm:pt modelId="{EA543D91-E107-44C9-AACF-ED500217CD61}" type="pres">
      <dgm:prSet presAssocID="{E0F714CE-38E8-475C-A8A6-DBA77E8C87B1}" presName="compNode" presStyleCnt="0"/>
      <dgm:spPr/>
    </dgm:pt>
    <dgm:pt modelId="{9DC15FD6-3CEE-466A-9954-E8CAC7537CDF}" type="pres">
      <dgm:prSet presAssocID="{E0F714CE-38E8-475C-A8A6-DBA77E8C87B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uzzle"/>
        </a:ext>
      </dgm:extLst>
    </dgm:pt>
    <dgm:pt modelId="{E037EC07-75E7-4378-A01E-94C44456FDC9}" type="pres">
      <dgm:prSet presAssocID="{E0F714CE-38E8-475C-A8A6-DBA77E8C87B1}" presName="spaceRect" presStyleCnt="0"/>
      <dgm:spPr/>
    </dgm:pt>
    <dgm:pt modelId="{BC6122DE-04DD-49DB-AACD-19DBBB7CE0EE}" type="pres">
      <dgm:prSet presAssocID="{E0F714CE-38E8-475C-A8A6-DBA77E8C87B1}" presName="textRect" presStyleLbl="revTx" presStyleIdx="1" presStyleCnt="5">
        <dgm:presLayoutVars>
          <dgm:chMax val="1"/>
          <dgm:chPref val="1"/>
        </dgm:presLayoutVars>
      </dgm:prSet>
      <dgm:spPr/>
    </dgm:pt>
    <dgm:pt modelId="{CD05BDB6-7DB9-40AE-B2FD-B955FD4CE0F2}" type="pres">
      <dgm:prSet presAssocID="{4C763369-C6D4-4B87-A557-C3DFDB1AEF8E}" presName="sibTrans" presStyleCnt="0"/>
      <dgm:spPr/>
    </dgm:pt>
    <dgm:pt modelId="{C6C1C70A-B055-4EB0-BC23-2617992554E1}" type="pres">
      <dgm:prSet presAssocID="{7538ABD2-7C53-4D03-997F-50EC1484C56C}" presName="compNode" presStyleCnt="0"/>
      <dgm:spPr/>
    </dgm:pt>
    <dgm:pt modelId="{86380FCB-92B5-4828-B4F3-AF826E3DC645}" type="pres">
      <dgm:prSet presAssocID="{7538ABD2-7C53-4D03-997F-50EC1484C5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nion"/>
        </a:ext>
      </dgm:extLst>
    </dgm:pt>
    <dgm:pt modelId="{675C2EFC-8568-4732-956C-22EE8887BDB4}" type="pres">
      <dgm:prSet presAssocID="{7538ABD2-7C53-4D03-997F-50EC1484C56C}" presName="spaceRect" presStyleCnt="0"/>
      <dgm:spPr/>
    </dgm:pt>
    <dgm:pt modelId="{477C0C33-C599-441D-8EA4-64E4FF38973E}" type="pres">
      <dgm:prSet presAssocID="{7538ABD2-7C53-4D03-997F-50EC1484C56C}" presName="textRect" presStyleLbl="revTx" presStyleIdx="2" presStyleCnt="5">
        <dgm:presLayoutVars>
          <dgm:chMax val="1"/>
          <dgm:chPref val="1"/>
        </dgm:presLayoutVars>
      </dgm:prSet>
      <dgm:spPr/>
    </dgm:pt>
    <dgm:pt modelId="{35AC31A0-E184-44F4-8622-8DB6DC503ADD}" type="pres">
      <dgm:prSet presAssocID="{5B42714A-A205-4D1C-BD6E-6067AA7F8D81}" presName="sibTrans" presStyleCnt="0"/>
      <dgm:spPr/>
    </dgm:pt>
    <dgm:pt modelId="{D655289F-272F-48DE-9776-9738D0917D3F}" type="pres">
      <dgm:prSet presAssocID="{A1D16DB9-AD47-41A7-8F0B-0643B6F05D4E}" presName="compNode" presStyleCnt="0"/>
      <dgm:spPr/>
    </dgm:pt>
    <dgm:pt modelId="{30059456-10CC-4E13-B9BC-A8652236100B}" type="pres">
      <dgm:prSet presAssocID="{A1D16DB9-AD47-41A7-8F0B-0643B6F05D4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dd"/>
        </a:ext>
      </dgm:extLst>
    </dgm:pt>
    <dgm:pt modelId="{27FA6D33-04CD-4C58-AA82-FE6B36F32D1F}" type="pres">
      <dgm:prSet presAssocID="{A1D16DB9-AD47-41A7-8F0B-0643B6F05D4E}" presName="spaceRect" presStyleCnt="0"/>
      <dgm:spPr/>
    </dgm:pt>
    <dgm:pt modelId="{B8FEB6B7-AC80-46D8-8234-B9D973CD2F3E}" type="pres">
      <dgm:prSet presAssocID="{A1D16DB9-AD47-41A7-8F0B-0643B6F05D4E}" presName="textRect" presStyleLbl="revTx" presStyleIdx="3" presStyleCnt="5">
        <dgm:presLayoutVars>
          <dgm:chMax val="1"/>
          <dgm:chPref val="1"/>
        </dgm:presLayoutVars>
      </dgm:prSet>
      <dgm:spPr/>
    </dgm:pt>
    <dgm:pt modelId="{16ABD49C-8AA4-4E10-A39D-10F3C76EBB56}" type="pres">
      <dgm:prSet presAssocID="{0B5C5592-A10C-4956-96B0-D5D727429685}" presName="sibTrans" presStyleCnt="0"/>
      <dgm:spPr/>
    </dgm:pt>
    <dgm:pt modelId="{A3BFD76E-3F1D-4F51-A26A-952D22608AB6}" type="pres">
      <dgm:prSet presAssocID="{FB1B9EE7-6CFF-47EB-B43D-3E5B7F842FB7}" presName="compNode" presStyleCnt="0"/>
      <dgm:spPr/>
    </dgm:pt>
    <dgm:pt modelId="{3015A531-0837-4CBC-B599-727365980366}" type="pres">
      <dgm:prSet presAssocID="{FB1B9EE7-6CFF-47EB-B43D-3E5B7F842FB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pt>
    <dgm:pt modelId="{388A85A4-4932-4C58-BC75-AE273EBDD9B0}" type="pres">
      <dgm:prSet presAssocID="{FB1B9EE7-6CFF-47EB-B43D-3E5B7F842FB7}" presName="spaceRect" presStyleCnt="0"/>
      <dgm:spPr/>
    </dgm:pt>
    <dgm:pt modelId="{4EA7F8F1-1D93-41CC-A1CE-965BF4CF8B1E}" type="pres">
      <dgm:prSet presAssocID="{FB1B9EE7-6CFF-47EB-B43D-3E5B7F842FB7}" presName="textRect" presStyleLbl="revTx" presStyleIdx="4" presStyleCnt="5">
        <dgm:presLayoutVars>
          <dgm:chMax val="1"/>
          <dgm:chPref val="1"/>
        </dgm:presLayoutVars>
      </dgm:prSet>
      <dgm:spPr/>
    </dgm:pt>
  </dgm:ptLst>
  <dgm:cxnLst>
    <dgm:cxn modelId="{3F63282A-98FF-4A8A-8335-534F7B3EBF69}" srcId="{082FE528-2C29-47F9-ACD2-2AED3FC0D7A4}" destId="{A1D16DB9-AD47-41A7-8F0B-0643B6F05D4E}" srcOrd="3" destOrd="0" parTransId="{2CE715C8-E39B-4528-BD9F-6D36341A8DE8}" sibTransId="{0B5C5592-A10C-4956-96B0-D5D727429685}"/>
    <dgm:cxn modelId="{D1A4C33C-D580-47C7-B284-F9E2D70C1EE5}" type="presOf" srcId="{7538ABD2-7C53-4D03-997F-50EC1484C56C}" destId="{477C0C33-C599-441D-8EA4-64E4FF38973E}" srcOrd="0" destOrd="0" presId="urn:microsoft.com/office/officeart/2018/2/layout/IconLabelList"/>
    <dgm:cxn modelId="{20073948-F672-4276-8152-3AAC8FC6663F}" srcId="{082FE528-2C29-47F9-ACD2-2AED3FC0D7A4}" destId="{C14F4C97-AA9F-4B3C-8166-A257955DF908}" srcOrd="0" destOrd="0" parTransId="{3A26E301-B6F2-40D3-B51D-9A6D230B3F1C}" sibTransId="{92BE3545-3CE7-4C16-A2E1-A6B9573A593F}"/>
    <dgm:cxn modelId="{11E8A479-EA32-46F1-AE1C-4A1D62A79738}" srcId="{082FE528-2C29-47F9-ACD2-2AED3FC0D7A4}" destId="{E0F714CE-38E8-475C-A8A6-DBA77E8C87B1}" srcOrd="1" destOrd="0" parTransId="{585A2554-6B87-47CF-8931-1110EF625448}" sibTransId="{4C763369-C6D4-4B87-A557-C3DFDB1AEF8E}"/>
    <dgm:cxn modelId="{FEF8125A-C839-4290-9355-6252DC0724CF}" type="presOf" srcId="{E0F714CE-38E8-475C-A8A6-DBA77E8C87B1}" destId="{BC6122DE-04DD-49DB-AACD-19DBBB7CE0EE}" srcOrd="0" destOrd="0" presId="urn:microsoft.com/office/officeart/2018/2/layout/IconLabelList"/>
    <dgm:cxn modelId="{A7F31D7C-6F59-4660-9AF2-486892371D12}" type="presOf" srcId="{FB1B9EE7-6CFF-47EB-B43D-3E5B7F842FB7}" destId="{4EA7F8F1-1D93-41CC-A1CE-965BF4CF8B1E}" srcOrd="0" destOrd="0" presId="urn:microsoft.com/office/officeart/2018/2/layout/IconLabelList"/>
    <dgm:cxn modelId="{F1834A81-18D0-4203-BB7A-F050554E645A}" srcId="{082FE528-2C29-47F9-ACD2-2AED3FC0D7A4}" destId="{7538ABD2-7C53-4D03-997F-50EC1484C56C}" srcOrd="2" destOrd="0" parTransId="{0EF4D235-BF91-43C7-AE62-3B8FD19F6488}" sibTransId="{5B42714A-A205-4D1C-BD6E-6067AA7F8D81}"/>
    <dgm:cxn modelId="{E2E202AE-054F-4BEA-9B20-DD5C7E44F357}" type="presOf" srcId="{C14F4C97-AA9F-4B3C-8166-A257955DF908}" destId="{91F37343-FCC5-4CA2-94C4-418B2C696BAF}" srcOrd="0" destOrd="0" presId="urn:microsoft.com/office/officeart/2018/2/layout/IconLabelList"/>
    <dgm:cxn modelId="{435897C5-7501-4E99-B06E-9CF78415E2B6}" srcId="{082FE528-2C29-47F9-ACD2-2AED3FC0D7A4}" destId="{FB1B9EE7-6CFF-47EB-B43D-3E5B7F842FB7}" srcOrd="4" destOrd="0" parTransId="{247FD2E7-B4CF-404F-A881-8D710CA6BCEA}" sibTransId="{FF56247E-0D25-49AA-A94E-C47DEC8C5ED5}"/>
    <dgm:cxn modelId="{156F3ED0-BF23-4152-811D-F9CBB8A06119}" type="presOf" srcId="{082FE528-2C29-47F9-ACD2-2AED3FC0D7A4}" destId="{B1675400-F69B-4554-B5F0-60A000AB5CBA}" srcOrd="0" destOrd="0" presId="urn:microsoft.com/office/officeart/2018/2/layout/IconLabelList"/>
    <dgm:cxn modelId="{3F93FBD0-F3C5-441B-8768-E67A62D74FD3}" type="presOf" srcId="{A1D16DB9-AD47-41A7-8F0B-0643B6F05D4E}" destId="{B8FEB6B7-AC80-46D8-8234-B9D973CD2F3E}" srcOrd="0" destOrd="0" presId="urn:microsoft.com/office/officeart/2018/2/layout/IconLabelList"/>
    <dgm:cxn modelId="{1C34EECC-F104-4241-A1B0-223F6E389949}" type="presParOf" srcId="{B1675400-F69B-4554-B5F0-60A000AB5CBA}" destId="{793DD66D-B234-4317-A744-626CDC55B168}" srcOrd="0" destOrd="0" presId="urn:microsoft.com/office/officeart/2018/2/layout/IconLabelList"/>
    <dgm:cxn modelId="{1C2537D7-FB3E-49AE-895A-D909F892F22A}" type="presParOf" srcId="{793DD66D-B234-4317-A744-626CDC55B168}" destId="{FEF245FB-ADAA-4C48-89BC-69DB88AA161E}" srcOrd="0" destOrd="0" presId="urn:microsoft.com/office/officeart/2018/2/layout/IconLabelList"/>
    <dgm:cxn modelId="{8F7214C1-890C-4B97-95A7-8945A0AFFA55}" type="presParOf" srcId="{793DD66D-B234-4317-A744-626CDC55B168}" destId="{CAF931F0-4366-447E-B727-200B6915EC3E}" srcOrd="1" destOrd="0" presId="urn:microsoft.com/office/officeart/2018/2/layout/IconLabelList"/>
    <dgm:cxn modelId="{ACFCEA21-E374-49D7-860C-F15CE50E54D9}" type="presParOf" srcId="{793DD66D-B234-4317-A744-626CDC55B168}" destId="{91F37343-FCC5-4CA2-94C4-418B2C696BAF}" srcOrd="2" destOrd="0" presId="urn:microsoft.com/office/officeart/2018/2/layout/IconLabelList"/>
    <dgm:cxn modelId="{EC9AA71C-A997-473A-AA62-65CA293AFC7B}" type="presParOf" srcId="{B1675400-F69B-4554-B5F0-60A000AB5CBA}" destId="{E7AE2D42-1019-4C0E-9AD8-CE60DCE016CA}" srcOrd="1" destOrd="0" presId="urn:microsoft.com/office/officeart/2018/2/layout/IconLabelList"/>
    <dgm:cxn modelId="{9EF2B5E8-8FD4-4368-A41F-C09F1663721E}" type="presParOf" srcId="{B1675400-F69B-4554-B5F0-60A000AB5CBA}" destId="{EA543D91-E107-44C9-AACF-ED500217CD61}" srcOrd="2" destOrd="0" presId="urn:microsoft.com/office/officeart/2018/2/layout/IconLabelList"/>
    <dgm:cxn modelId="{C4A99DDB-BAAF-49F5-881C-C1321FAB20C6}" type="presParOf" srcId="{EA543D91-E107-44C9-AACF-ED500217CD61}" destId="{9DC15FD6-3CEE-466A-9954-E8CAC7537CDF}" srcOrd="0" destOrd="0" presId="urn:microsoft.com/office/officeart/2018/2/layout/IconLabelList"/>
    <dgm:cxn modelId="{BB4B9D53-B086-41EA-B820-6A63B2680252}" type="presParOf" srcId="{EA543D91-E107-44C9-AACF-ED500217CD61}" destId="{E037EC07-75E7-4378-A01E-94C44456FDC9}" srcOrd="1" destOrd="0" presId="urn:microsoft.com/office/officeart/2018/2/layout/IconLabelList"/>
    <dgm:cxn modelId="{185558F6-6A1C-4450-9BE5-7D6026315F65}" type="presParOf" srcId="{EA543D91-E107-44C9-AACF-ED500217CD61}" destId="{BC6122DE-04DD-49DB-AACD-19DBBB7CE0EE}" srcOrd="2" destOrd="0" presId="urn:microsoft.com/office/officeart/2018/2/layout/IconLabelList"/>
    <dgm:cxn modelId="{EAB4E89B-9B35-4398-9A43-D78DC7518275}" type="presParOf" srcId="{B1675400-F69B-4554-B5F0-60A000AB5CBA}" destId="{CD05BDB6-7DB9-40AE-B2FD-B955FD4CE0F2}" srcOrd="3" destOrd="0" presId="urn:microsoft.com/office/officeart/2018/2/layout/IconLabelList"/>
    <dgm:cxn modelId="{007A63BA-87D7-40FA-8EBE-671D53C2B1C1}" type="presParOf" srcId="{B1675400-F69B-4554-B5F0-60A000AB5CBA}" destId="{C6C1C70A-B055-4EB0-BC23-2617992554E1}" srcOrd="4" destOrd="0" presId="urn:microsoft.com/office/officeart/2018/2/layout/IconLabelList"/>
    <dgm:cxn modelId="{6DFEAB6E-C222-44D7-99B3-D90E051A3EBF}" type="presParOf" srcId="{C6C1C70A-B055-4EB0-BC23-2617992554E1}" destId="{86380FCB-92B5-4828-B4F3-AF826E3DC645}" srcOrd="0" destOrd="0" presId="urn:microsoft.com/office/officeart/2018/2/layout/IconLabelList"/>
    <dgm:cxn modelId="{3DBC2173-9CDB-41CC-AB27-A23BF2E141BF}" type="presParOf" srcId="{C6C1C70A-B055-4EB0-BC23-2617992554E1}" destId="{675C2EFC-8568-4732-956C-22EE8887BDB4}" srcOrd="1" destOrd="0" presId="urn:microsoft.com/office/officeart/2018/2/layout/IconLabelList"/>
    <dgm:cxn modelId="{A0BCFB0D-7CCD-4DA4-8B97-D4DFCFEC2503}" type="presParOf" srcId="{C6C1C70A-B055-4EB0-BC23-2617992554E1}" destId="{477C0C33-C599-441D-8EA4-64E4FF38973E}" srcOrd="2" destOrd="0" presId="urn:microsoft.com/office/officeart/2018/2/layout/IconLabelList"/>
    <dgm:cxn modelId="{8A1CF40D-BA07-4EF4-8FC6-3F1B13AE13E3}" type="presParOf" srcId="{B1675400-F69B-4554-B5F0-60A000AB5CBA}" destId="{35AC31A0-E184-44F4-8622-8DB6DC503ADD}" srcOrd="5" destOrd="0" presId="urn:microsoft.com/office/officeart/2018/2/layout/IconLabelList"/>
    <dgm:cxn modelId="{A63633A6-4F40-4A88-91DB-6A8927D8EB3C}" type="presParOf" srcId="{B1675400-F69B-4554-B5F0-60A000AB5CBA}" destId="{D655289F-272F-48DE-9776-9738D0917D3F}" srcOrd="6" destOrd="0" presId="urn:microsoft.com/office/officeart/2018/2/layout/IconLabelList"/>
    <dgm:cxn modelId="{F1D43BF8-0412-4F28-A22B-7F36D6735093}" type="presParOf" srcId="{D655289F-272F-48DE-9776-9738D0917D3F}" destId="{30059456-10CC-4E13-B9BC-A8652236100B}" srcOrd="0" destOrd="0" presId="urn:microsoft.com/office/officeart/2018/2/layout/IconLabelList"/>
    <dgm:cxn modelId="{4F42B6AC-27CA-4A18-AE19-F45B4679A781}" type="presParOf" srcId="{D655289F-272F-48DE-9776-9738D0917D3F}" destId="{27FA6D33-04CD-4C58-AA82-FE6B36F32D1F}" srcOrd="1" destOrd="0" presId="urn:microsoft.com/office/officeart/2018/2/layout/IconLabelList"/>
    <dgm:cxn modelId="{93E3A8CB-393B-41AA-B669-AB2761DE8A45}" type="presParOf" srcId="{D655289F-272F-48DE-9776-9738D0917D3F}" destId="{B8FEB6B7-AC80-46D8-8234-B9D973CD2F3E}" srcOrd="2" destOrd="0" presId="urn:microsoft.com/office/officeart/2018/2/layout/IconLabelList"/>
    <dgm:cxn modelId="{4697E278-ACFD-40F5-B932-BF1D1ADE23F9}" type="presParOf" srcId="{B1675400-F69B-4554-B5F0-60A000AB5CBA}" destId="{16ABD49C-8AA4-4E10-A39D-10F3C76EBB56}" srcOrd="7" destOrd="0" presId="urn:microsoft.com/office/officeart/2018/2/layout/IconLabelList"/>
    <dgm:cxn modelId="{C965329D-6FA7-4E4D-80BC-14656F434BD8}" type="presParOf" srcId="{B1675400-F69B-4554-B5F0-60A000AB5CBA}" destId="{A3BFD76E-3F1D-4F51-A26A-952D22608AB6}" srcOrd="8" destOrd="0" presId="urn:microsoft.com/office/officeart/2018/2/layout/IconLabelList"/>
    <dgm:cxn modelId="{DBD5979D-6382-417A-B92B-1D00B3705BCE}" type="presParOf" srcId="{A3BFD76E-3F1D-4F51-A26A-952D22608AB6}" destId="{3015A531-0837-4CBC-B599-727365980366}" srcOrd="0" destOrd="0" presId="urn:microsoft.com/office/officeart/2018/2/layout/IconLabelList"/>
    <dgm:cxn modelId="{6A31BB63-D725-4473-BD1A-7A8755203FF7}" type="presParOf" srcId="{A3BFD76E-3F1D-4F51-A26A-952D22608AB6}" destId="{388A85A4-4932-4C58-BC75-AE273EBDD9B0}" srcOrd="1" destOrd="0" presId="urn:microsoft.com/office/officeart/2018/2/layout/IconLabelList"/>
    <dgm:cxn modelId="{8E2A2F13-A709-4C5D-AA10-65F9416269D4}" type="presParOf" srcId="{A3BFD76E-3F1D-4F51-A26A-952D22608AB6}" destId="{4EA7F8F1-1D93-41CC-A1CE-965BF4CF8B1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95FCFE-7F31-4E9E-94D0-924EB6CC1D6D}"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08A0A9D-BD1E-46D2-82F5-7FFA91205CD1}">
      <dgm:prSet custT="1"/>
      <dgm:spPr/>
      <dgm:t>
        <a:bodyPr/>
        <a:lstStyle/>
        <a:p>
          <a:r>
            <a:rPr lang="en-US" sz="2000" b="1" dirty="0">
              <a:solidFill>
                <a:schemeClr val="bg1"/>
              </a:solidFill>
            </a:rPr>
            <a:t>Number of Attributes</a:t>
          </a:r>
          <a:r>
            <a:rPr lang="en-US" sz="2000" dirty="0">
              <a:solidFill>
                <a:schemeClr val="bg1"/>
              </a:solidFill>
            </a:rPr>
            <a:t> </a:t>
          </a:r>
        </a:p>
        <a:p>
          <a:r>
            <a:rPr lang="en-US" sz="2800" b="1" dirty="0">
              <a:solidFill>
                <a:srgbClr val="FAE2CA"/>
              </a:solidFill>
            </a:rPr>
            <a:t>145		65</a:t>
          </a:r>
          <a:endParaRPr lang="en-US" sz="2000" b="1" dirty="0">
            <a:solidFill>
              <a:srgbClr val="FAE2CA"/>
            </a:solidFill>
          </a:endParaRPr>
        </a:p>
      </dgm:t>
    </dgm:pt>
    <dgm:pt modelId="{41D32997-A1B2-4A5E-80D4-1BE1B16FC9D5}" type="parTrans" cxnId="{F41DEDC4-BA4F-4623-B25A-7B009FB968E5}">
      <dgm:prSet/>
      <dgm:spPr/>
      <dgm:t>
        <a:bodyPr/>
        <a:lstStyle/>
        <a:p>
          <a:endParaRPr lang="en-US"/>
        </a:p>
      </dgm:t>
    </dgm:pt>
    <dgm:pt modelId="{25E1185C-3C7D-4828-897A-E4FAAAAD9A8D}" type="sibTrans" cxnId="{F41DEDC4-BA4F-4623-B25A-7B009FB968E5}">
      <dgm:prSet/>
      <dgm:spPr/>
      <dgm:t>
        <a:bodyPr/>
        <a:lstStyle/>
        <a:p>
          <a:endParaRPr lang="en-US"/>
        </a:p>
      </dgm:t>
    </dgm:pt>
    <dgm:pt modelId="{7F39E4CD-F266-497E-B00A-696C3CDAC09E}">
      <dgm:prSet custT="1"/>
      <dgm:spPr/>
      <dgm:t>
        <a:bodyPr/>
        <a:lstStyle/>
        <a:p>
          <a:r>
            <a:rPr lang="en-US" sz="2000" b="1" kern="1200" dirty="0">
              <a:solidFill>
                <a:schemeClr val="bg1"/>
              </a:solidFill>
            </a:rPr>
            <a:t>Total Instances</a:t>
          </a:r>
        </a:p>
        <a:p>
          <a:r>
            <a:rPr lang="en-US" sz="2000" kern="1200" dirty="0">
              <a:solidFill>
                <a:schemeClr val="bg1"/>
              </a:solidFill>
            </a:rPr>
            <a:t> </a:t>
          </a:r>
          <a:r>
            <a:rPr lang="en-US" sz="2800" b="1" kern="1200" dirty="0">
              <a:solidFill>
                <a:srgbClr val="FAE2CA"/>
              </a:solidFill>
              <a:latin typeface="Arial"/>
              <a:ea typeface="+mn-ea"/>
              <a:cs typeface="+mn-cs"/>
            </a:rPr>
            <a:t>2.2 M	1.18 M</a:t>
          </a:r>
        </a:p>
      </dgm:t>
    </dgm:pt>
    <dgm:pt modelId="{85FA78B7-81EC-4FAB-8659-498FE02AE6BA}" type="parTrans" cxnId="{67F0C282-044B-43C7-84DE-C65F43717E92}">
      <dgm:prSet/>
      <dgm:spPr/>
      <dgm:t>
        <a:bodyPr/>
        <a:lstStyle/>
        <a:p>
          <a:endParaRPr lang="en-US"/>
        </a:p>
      </dgm:t>
    </dgm:pt>
    <dgm:pt modelId="{D6CBA6E9-05DA-4A94-8F8A-A73D1F4FF0E6}" type="sibTrans" cxnId="{67F0C282-044B-43C7-84DE-C65F43717E92}">
      <dgm:prSet/>
      <dgm:spPr/>
      <dgm:t>
        <a:bodyPr/>
        <a:lstStyle/>
        <a:p>
          <a:endParaRPr lang="en-US"/>
        </a:p>
      </dgm:t>
    </dgm:pt>
    <dgm:pt modelId="{64DC162E-F78E-414C-B338-6BB22BBA5A7E}" type="pres">
      <dgm:prSet presAssocID="{AA95FCFE-7F31-4E9E-94D0-924EB6CC1D6D}" presName="root" presStyleCnt="0">
        <dgm:presLayoutVars>
          <dgm:dir/>
          <dgm:resizeHandles val="exact"/>
        </dgm:presLayoutVars>
      </dgm:prSet>
      <dgm:spPr/>
    </dgm:pt>
    <dgm:pt modelId="{5DBE440C-03E7-4100-AAAF-27F5768CB5BE}" type="pres">
      <dgm:prSet presAssocID="{108A0A9D-BD1E-46D2-82F5-7FFA91205CD1}" presName="compNode" presStyleCnt="0"/>
      <dgm:spPr/>
    </dgm:pt>
    <dgm:pt modelId="{EE05DD9F-DAA0-4BE0-9626-6D422BC1F3B0}" type="pres">
      <dgm:prSet presAssocID="{108A0A9D-BD1E-46D2-82F5-7FFA91205CD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768E0C6E-0CCE-4385-9C87-7637613E9366}" type="pres">
      <dgm:prSet presAssocID="{108A0A9D-BD1E-46D2-82F5-7FFA91205CD1}" presName="spaceRect" presStyleCnt="0"/>
      <dgm:spPr/>
    </dgm:pt>
    <dgm:pt modelId="{35EB0984-DB01-49E9-AFB7-6C8939C147EC}" type="pres">
      <dgm:prSet presAssocID="{108A0A9D-BD1E-46D2-82F5-7FFA91205CD1}" presName="textRect" presStyleLbl="revTx" presStyleIdx="0" presStyleCnt="2">
        <dgm:presLayoutVars>
          <dgm:chMax val="1"/>
          <dgm:chPref val="1"/>
        </dgm:presLayoutVars>
      </dgm:prSet>
      <dgm:spPr/>
    </dgm:pt>
    <dgm:pt modelId="{1627D95D-A23B-4BDA-B4CE-3E8ED295EA55}" type="pres">
      <dgm:prSet presAssocID="{25E1185C-3C7D-4828-897A-E4FAAAAD9A8D}" presName="sibTrans" presStyleCnt="0"/>
      <dgm:spPr/>
    </dgm:pt>
    <dgm:pt modelId="{AB7C0EB9-195D-4287-B0C9-09D15275B83B}" type="pres">
      <dgm:prSet presAssocID="{7F39E4CD-F266-497E-B00A-696C3CDAC09E}" presName="compNode" presStyleCnt="0"/>
      <dgm:spPr/>
    </dgm:pt>
    <dgm:pt modelId="{3560E570-60F7-4D2B-87DE-C668B9466671}" type="pres">
      <dgm:prSet presAssocID="{7F39E4CD-F266-497E-B00A-696C3CDAC0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0C679E2E-36F3-4515-B232-97F1546647E0}" type="pres">
      <dgm:prSet presAssocID="{7F39E4CD-F266-497E-B00A-696C3CDAC09E}" presName="spaceRect" presStyleCnt="0"/>
      <dgm:spPr/>
    </dgm:pt>
    <dgm:pt modelId="{F0F2503F-2D67-4086-A6E0-048C0DFA825C}" type="pres">
      <dgm:prSet presAssocID="{7F39E4CD-F266-497E-B00A-696C3CDAC09E}" presName="textRect" presStyleLbl="revTx" presStyleIdx="1" presStyleCnt="2" custScaleX="153415" custLinFactNeighborX="842" custLinFactNeighborY="5354">
        <dgm:presLayoutVars>
          <dgm:chMax val="1"/>
          <dgm:chPref val="1"/>
        </dgm:presLayoutVars>
      </dgm:prSet>
      <dgm:spPr/>
    </dgm:pt>
  </dgm:ptLst>
  <dgm:cxnLst>
    <dgm:cxn modelId="{FAB1A83A-512B-4841-AEB6-33821A249333}" type="presOf" srcId="{AA95FCFE-7F31-4E9E-94D0-924EB6CC1D6D}" destId="{64DC162E-F78E-414C-B338-6BB22BBA5A7E}" srcOrd="0" destOrd="0" presId="urn:microsoft.com/office/officeart/2018/2/layout/IconLabelList"/>
    <dgm:cxn modelId="{9B9E926F-F2F0-4307-970B-02CBFF7100B4}" type="presOf" srcId="{7F39E4CD-F266-497E-B00A-696C3CDAC09E}" destId="{F0F2503F-2D67-4086-A6E0-048C0DFA825C}" srcOrd="0" destOrd="0" presId="urn:microsoft.com/office/officeart/2018/2/layout/IconLabelList"/>
    <dgm:cxn modelId="{E10B7677-019F-446B-BB00-A8DE35470DC0}" type="presOf" srcId="{108A0A9D-BD1E-46D2-82F5-7FFA91205CD1}" destId="{35EB0984-DB01-49E9-AFB7-6C8939C147EC}" srcOrd="0" destOrd="0" presId="urn:microsoft.com/office/officeart/2018/2/layout/IconLabelList"/>
    <dgm:cxn modelId="{67F0C282-044B-43C7-84DE-C65F43717E92}" srcId="{AA95FCFE-7F31-4E9E-94D0-924EB6CC1D6D}" destId="{7F39E4CD-F266-497E-B00A-696C3CDAC09E}" srcOrd="1" destOrd="0" parTransId="{85FA78B7-81EC-4FAB-8659-498FE02AE6BA}" sibTransId="{D6CBA6E9-05DA-4A94-8F8A-A73D1F4FF0E6}"/>
    <dgm:cxn modelId="{F41DEDC4-BA4F-4623-B25A-7B009FB968E5}" srcId="{AA95FCFE-7F31-4E9E-94D0-924EB6CC1D6D}" destId="{108A0A9D-BD1E-46D2-82F5-7FFA91205CD1}" srcOrd="0" destOrd="0" parTransId="{41D32997-A1B2-4A5E-80D4-1BE1B16FC9D5}" sibTransId="{25E1185C-3C7D-4828-897A-E4FAAAAD9A8D}"/>
    <dgm:cxn modelId="{F9ACE107-C636-46A3-A120-04751CD8B880}" type="presParOf" srcId="{64DC162E-F78E-414C-B338-6BB22BBA5A7E}" destId="{5DBE440C-03E7-4100-AAAF-27F5768CB5BE}" srcOrd="0" destOrd="0" presId="urn:microsoft.com/office/officeart/2018/2/layout/IconLabelList"/>
    <dgm:cxn modelId="{CACBC59B-5879-40FD-BF60-0199FF0B8963}" type="presParOf" srcId="{5DBE440C-03E7-4100-AAAF-27F5768CB5BE}" destId="{EE05DD9F-DAA0-4BE0-9626-6D422BC1F3B0}" srcOrd="0" destOrd="0" presId="urn:microsoft.com/office/officeart/2018/2/layout/IconLabelList"/>
    <dgm:cxn modelId="{C9978F6E-F302-436A-8165-40EC898AAF28}" type="presParOf" srcId="{5DBE440C-03E7-4100-AAAF-27F5768CB5BE}" destId="{768E0C6E-0CCE-4385-9C87-7637613E9366}" srcOrd="1" destOrd="0" presId="urn:microsoft.com/office/officeart/2018/2/layout/IconLabelList"/>
    <dgm:cxn modelId="{2D04FE06-2861-4811-A77E-0E1EB3348CC1}" type="presParOf" srcId="{5DBE440C-03E7-4100-AAAF-27F5768CB5BE}" destId="{35EB0984-DB01-49E9-AFB7-6C8939C147EC}" srcOrd="2" destOrd="0" presId="urn:microsoft.com/office/officeart/2018/2/layout/IconLabelList"/>
    <dgm:cxn modelId="{E4812055-683B-418F-BDAA-4AF578AC7530}" type="presParOf" srcId="{64DC162E-F78E-414C-B338-6BB22BBA5A7E}" destId="{1627D95D-A23B-4BDA-B4CE-3E8ED295EA55}" srcOrd="1" destOrd="0" presId="urn:microsoft.com/office/officeart/2018/2/layout/IconLabelList"/>
    <dgm:cxn modelId="{463471A1-B617-4B15-8AC7-33F5D027684E}" type="presParOf" srcId="{64DC162E-F78E-414C-B338-6BB22BBA5A7E}" destId="{AB7C0EB9-195D-4287-B0C9-09D15275B83B}" srcOrd="2" destOrd="0" presId="urn:microsoft.com/office/officeart/2018/2/layout/IconLabelList"/>
    <dgm:cxn modelId="{542BC22B-CB0F-4E49-A240-14C7D090EACD}" type="presParOf" srcId="{AB7C0EB9-195D-4287-B0C9-09D15275B83B}" destId="{3560E570-60F7-4D2B-87DE-C668B9466671}" srcOrd="0" destOrd="0" presId="urn:microsoft.com/office/officeart/2018/2/layout/IconLabelList"/>
    <dgm:cxn modelId="{95D84B0C-C585-43B2-B4E3-6387231754AF}" type="presParOf" srcId="{AB7C0EB9-195D-4287-B0C9-09D15275B83B}" destId="{0C679E2E-36F3-4515-B232-97F1546647E0}" srcOrd="1" destOrd="0" presId="urn:microsoft.com/office/officeart/2018/2/layout/IconLabelList"/>
    <dgm:cxn modelId="{B7AEE355-63D9-4195-893C-EBE82ACCEE3A}" type="presParOf" srcId="{AB7C0EB9-195D-4287-B0C9-09D15275B83B}" destId="{F0F2503F-2D67-4086-A6E0-048C0DFA825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DBF4D-8231-4EF2-AD7C-F9DAC4754D09}"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6FC0F88D-D033-4905-96B0-F0BE42C5B985}">
      <dgm:prSet custT="1"/>
      <dgm:spPr/>
      <dgm:t>
        <a:bodyPr/>
        <a:lstStyle/>
        <a:p>
          <a:pPr rtl="0">
            <a:lnSpc>
              <a:spcPct val="100000"/>
            </a:lnSpc>
          </a:pPr>
          <a:r>
            <a:rPr lang="en-US" sz="1400" dirty="0">
              <a:solidFill>
                <a:schemeClr val="bg1"/>
              </a:solidFill>
              <a:latin typeface="+mn-lt"/>
            </a:rPr>
            <a:t>Use Random Forest Algorithm to select top valuable attributes</a:t>
          </a:r>
        </a:p>
      </dgm:t>
    </dgm:pt>
    <dgm:pt modelId="{975A6BC5-7430-44A0-818C-584637172BCC}" type="parTrans" cxnId="{FBAE1A6E-9B71-4E58-8BC2-70913EFC7574}">
      <dgm:prSet/>
      <dgm:spPr/>
      <dgm:t>
        <a:bodyPr/>
        <a:lstStyle/>
        <a:p>
          <a:endParaRPr lang="en-US"/>
        </a:p>
      </dgm:t>
    </dgm:pt>
    <dgm:pt modelId="{1E1E5FA3-910A-45CE-81DC-6BB629A366D8}" type="sibTrans" cxnId="{FBAE1A6E-9B71-4E58-8BC2-70913EFC7574}">
      <dgm:prSet/>
      <dgm:spPr/>
      <dgm:t>
        <a:bodyPr/>
        <a:lstStyle/>
        <a:p>
          <a:endParaRPr lang="en-US"/>
        </a:p>
      </dgm:t>
    </dgm:pt>
    <dgm:pt modelId="{869B92C1-CD95-4748-8BD5-BFCCB9047478}">
      <dgm:prSet custT="1"/>
      <dgm:spPr/>
      <dgm:t>
        <a:bodyPr/>
        <a:lstStyle/>
        <a:p>
          <a:pPr>
            <a:lnSpc>
              <a:spcPct val="100000"/>
            </a:lnSpc>
          </a:pPr>
          <a:r>
            <a:rPr lang="en-US" sz="1400" dirty="0">
              <a:solidFill>
                <a:schemeClr val="bg1"/>
              </a:solidFill>
              <a:latin typeface="+mn-lt"/>
            </a:rPr>
            <a:t>Set new </a:t>
          </a:r>
        </a:p>
        <a:p>
          <a:pPr>
            <a:lnSpc>
              <a:spcPct val="100000"/>
            </a:lnSpc>
          </a:pPr>
          <a:r>
            <a:rPr lang="en-US" sz="1400" dirty="0">
              <a:solidFill>
                <a:schemeClr val="bg1"/>
              </a:solidFill>
              <a:latin typeface="+mn-lt"/>
            </a:rPr>
            <a:t>Threshold</a:t>
          </a:r>
        </a:p>
      </dgm:t>
    </dgm:pt>
    <dgm:pt modelId="{C622ACA7-490D-44A9-9263-7263B26A0DAB}" type="parTrans" cxnId="{83F14679-98A5-48FC-9798-0F9A9F9CB6B9}">
      <dgm:prSet/>
      <dgm:spPr/>
      <dgm:t>
        <a:bodyPr/>
        <a:lstStyle/>
        <a:p>
          <a:endParaRPr lang="en-US"/>
        </a:p>
      </dgm:t>
    </dgm:pt>
    <dgm:pt modelId="{6204E5F8-77D2-4DA8-8DA4-04775CA98DF8}" type="sibTrans" cxnId="{83F14679-98A5-48FC-9798-0F9A9F9CB6B9}">
      <dgm:prSet/>
      <dgm:spPr/>
      <dgm:t>
        <a:bodyPr/>
        <a:lstStyle/>
        <a:p>
          <a:endParaRPr lang="en-US"/>
        </a:p>
      </dgm:t>
    </dgm:pt>
    <dgm:pt modelId="{82C0532F-6E03-440C-A362-FC8AEDFF9CE9}">
      <dgm:prSet custT="1"/>
      <dgm:spPr/>
      <dgm:t>
        <a:bodyPr/>
        <a:lstStyle/>
        <a:p>
          <a:pPr>
            <a:lnSpc>
              <a:spcPct val="100000"/>
            </a:lnSpc>
          </a:pPr>
          <a:r>
            <a:rPr lang="en-US" sz="1400" dirty="0">
              <a:solidFill>
                <a:schemeClr val="bg1"/>
              </a:solidFill>
              <a:latin typeface="+mn-lt"/>
            </a:rPr>
            <a:t>Set an Error Cost Matrix</a:t>
          </a:r>
        </a:p>
      </dgm:t>
    </dgm:pt>
    <dgm:pt modelId="{0B80A2B6-3D94-4C01-8A6D-5AF5F6EC3C41}" type="parTrans" cxnId="{762B1A28-17FF-4FD8-BF15-ADF3EF8EF0D4}">
      <dgm:prSet/>
      <dgm:spPr/>
      <dgm:t>
        <a:bodyPr/>
        <a:lstStyle/>
        <a:p>
          <a:endParaRPr lang="en-US"/>
        </a:p>
      </dgm:t>
    </dgm:pt>
    <dgm:pt modelId="{0BFEFD68-2541-41B2-BC4A-E150B7B556CB}" type="sibTrans" cxnId="{762B1A28-17FF-4FD8-BF15-ADF3EF8EF0D4}">
      <dgm:prSet/>
      <dgm:spPr/>
      <dgm:t>
        <a:bodyPr/>
        <a:lstStyle/>
        <a:p>
          <a:endParaRPr lang="en-US"/>
        </a:p>
      </dgm:t>
    </dgm:pt>
    <dgm:pt modelId="{88D5FE60-D06E-4281-8C38-44B90CCA1CB9}">
      <dgm:prSet phldr="0" custT="1"/>
      <dgm:spPr/>
      <dgm:t>
        <a:bodyPr/>
        <a:lstStyle/>
        <a:p>
          <a:pPr rtl="0">
            <a:lnSpc>
              <a:spcPct val="100000"/>
            </a:lnSpc>
          </a:pPr>
          <a:r>
            <a:rPr lang="en-US" sz="1400" dirty="0">
              <a:solidFill>
                <a:schemeClr val="bg1"/>
              </a:solidFill>
              <a:latin typeface="+mn-lt"/>
            </a:rPr>
            <a:t>Iteration &amp; Boosting</a:t>
          </a:r>
        </a:p>
      </dgm:t>
    </dgm:pt>
    <dgm:pt modelId="{41FCDF3A-6D92-452D-9FC3-FFBB9DE71379}" type="parTrans" cxnId="{EC76BDE1-7406-4491-A3E0-840922583209}">
      <dgm:prSet/>
      <dgm:spPr/>
      <dgm:t>
        <a:bodyPr/>
        <a:lstStyle/>
        <a:p>
          <a:endParaRPr lang="en-US"/>
        </a:p>
      </dgm:t>
    </dgm:pt>
    <dgm:pt modelId="{1CC98585-B963-4366-B377-815D8F5BA7CF}" type="sibTrans" cxnId="{EC76BDE1-7406-4491-A3E0-840922583209}">
      <dgm:prSet/>
      <dgm:spPr/>
      <dgm:t>
        <a:bodyPr/>
        <a:lstStyle/>
        <a:p>
          <a:endParaRPr lang="en-US"/>
        </a:p>
      </dgm:t>
    </dgm:pt>
    <dgm:pt modelId="{60BB09D2-86E7-4A6D-B714-187315DBCBCB}" type="pres">
      <dgm:prSet presAssocID="{2CADBF4D-8231-4EF2-AD7C-F9DAC4754D09}" presName="root" presStyleCnt="0">
        <dgm:presLayoutVars>
          <dgm:dir/>
          <dgm:resizeHandles val="exact"/>
        </dgm:presLayoutVars>
      </dgm:prSet>
      <dgm:spPr/>
    </dgm:pt>
    <dgm:pt modelId="{CFB5EC41-BE25-438E-81EF-98955E6CECF2}" type="pres">
      <dgm:prSet presAssocID="{6FC0F88D-D033-4905-96B0-F0BE42C5B985}" presName="compNode" presStyleCnt="0"/>
      <dgm:spPr/>
    </dgm:pt>
    <dgm:pt modelId="{B047D53E-EBB1-4AB5-A63A-74C5C8C5B427}" type="pres">
      <dgm:prSet presAssocID="{6FC0F88D-D033-4905-96B0-F0BE42C5B98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CCC32504-0749-45FA-B82E-36960147EF72}" type="pres">
      <dgm:prSet presAssocID="{6FC0F88D-D033-4905-96B0-F0BE42C5B985}" presName="spaceRect" presStyleCnt="0"/>
      <dgm:spPr/>
    </dgm:pt>
    <dgm:pt modelId="{B14C8746-925A-4476-9733-8A4E3266DFF8}" type="pres">
      <dgm:prSet presAssocID="{6FC0F88D-D033-4905-96B0-F0BE42C5B985}" presName="textRect" presStyleLbl="revTx" presStyleIdx="0" presStyleCnt="4">
        <dgm:presLayoutVars>
          <dgm:chMax val="1"/>
          <dgm:chPref val="1"/>
        </dgm:presLayoutVars>
      </dgm:prSet>
      <dgm:spPr/>
    </dgm:pt>
    <dgm:pt modelId="{8E07EF9E-6663-491E-BEA9-BCF44822112A}" type="pres">
      <dgm:prSet presAssocID="{1E1E5FA3-910A-45CE-81DC-6BB629A366D8}" presName="sibTrans" presStyleCnt="0"/>
      <dgm:spPr/>
    </dgm:pt>
    <dgm:pt modelId="{E2B45786-AEF0-41D9-B7EA-895E00672F4E}" type="pres">
      <dgm:prSet presAssocID="{869B92C1-CD95-4748-8BD5-BFCCB9047478}" presName="compNode" presStyleCnt="0"/>
      <dgm:spPr/>
    </dgm:pt>
    <dgm:pt modelId="{EA3E86F1-F2FA-4114-9B0F-23F85C28D91F}" type="pres">
      <dgm:prSet presAssocID="{869B92C1-CD95-4748-8BD5-BFCCB904747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F40A3A1D-0C83-41B6-9425-54F3919F73BA}" type="pres">
      <dgm:prSet presAssocID="{869B92C1-CD95-4748-8BD5-BFCCB9047478}" presName="spaceRect" presStyleCnt="0"/>
      <dgm:spPr/>
    </dgm:pt>
    <dgm:pt modelId="{21DB1D81-062F-4B50-BBFD-C59F6814B0D5}" type="pres">
      <dgm:prSet presAssocID="{869B92C1-CD95-4748-8BD5-BFCCB9047478}" presName="textRect" presStyleLbl="revTx" presStyleIdx="1" presStyleCnt="4">
        <dgm:presLayoutVars>
          <dgm:chMax val="1"/>
          <dgm:chPref val="1"/>
        </dgm:presLayoutVars>
      </dgm:prSet>
      <dgm:spPr/>
    </dgm:pt>
    <dgm:pt modelId="{9909C5D1-74CF-4AC3-87E5-4A92E137BE63}" type="pres">
      <dgm:prSet presAssocID="{6204E5F8-77D2-4DA8-8DA4-04775CA98DF8}" presName="sibTrans" presStyleCnt="0"/>
      <dgm:spPr/>
    </dgm:pt>
    <dgm:pt modelId="{855BE728-9479-492B-B89E-D5D734DAC1A0}" type="pres">
      <dgm:prSet presAssocID="{82C0532F-6E03-440C-A362-FC8AEDFF9CE9}" presName="compNode" presStyleCnt="0"/>
      <dgm:spPr/>
    </dgm:pt>
    <dgm:pt modelId="{1B8DB7EE-4B16-48AA-A34F-1210131F72B8}" type="pres">
      <dgm:prSet presAssocID="{82C0532F-6E03-440C-A362-FC8AEDFF9C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
        </a:ext>
      </dgm:extLst>
    </dgm:pt>
    <dgm:pt modelId="{76C5690A-8821-4B87-89E9-C862E7D4DBEA}" type="pres">
      <dgm:prSet presAssocID="{82C0532F-6E03-440C-A362-FC8AEDFF9CE9}" presName="spaceRect" presStyleCnt="0"/>
      <dgm:spPr/>
    </dgm:pt>
    <dgm:pt modelId="{1EABF070-91A9-4932-99B5-AD6DDD25D878}" type="pres">
      <dgm:prSet presAssocID="{82C0532F-6E03-440C-A362-FC8AEDFF9CE9}" presName="textRect" presStyleLbl="revTx" presStyleIdx="2" presStyleCnt="4">
        <dgm:presLayoutVars>
          <dgm:chMax val="1"/>
          <dgm:chPref val="1"/>
        </dgm:presLayoutVars>
      </dgm:prSet>
      <dgm:spPr/>
    </dgm:pt>
    <dgm:pt modelId="{4613B88A-DBBD-43AA-8B35-FC0CA5A717D9}" type="pres">
      <dgm:prSet presAssocID="{0BFEFD68-2541-41B2-BC4A-E150B7B556CB}" presName="sibTrans" presStyleCnt="0"/>
      <dgm:spPr/>
    </dgm:pt>
    <dgm:pt modelId="{B4614C9C-6B80-4600-961F-4AB5246EB895}" type="pres">
      <dgm:prSet presAssocID="{88D5FE60-D06E-4281-8C38-44B90CCA1CB9}" presName="compNode" presStyleCnt="0"/>
      <dgm:spPr/>
    </dgm:pt>
    <dgm:pt modelId="{25FF2020-6699-4D4F-9D9A-20D7EFCD146C}" type="pres">
      <dgm:prSet presAssocID="{88D5FE60-D06E-4281-8C38-44B90CCA1CB9}" presName="iconRect" presStyleLbl="node1" presStyleIdx="3" presStyleCnt="4"/>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F94EE0B5-2026-42B7-95C0-446C1033E053}" type="pres">
      <dgm:prSet presAssocID="{88D5FE60-D06E-4281-8C38-44B90CCA1CB9}" presName="spaceRect" presStyleCnt="0"/>
      <dgm:spPr/>
    </dgm:pt>
    <dgm:pt modelId="{1565E843-DC3E-4511-AB8A-B4AA80EDA2B5}" type="pres">
      <dgm:prSet presAssocID="{88D5FE60-D06E-4281-8C38-44B90CCA1CB9}" presName="textRect" presStyleLbl="revTx" presStyleIdx="3" presStyleCnt="4">
        <dgm:presLayoutVars>
          <dgm:chMax val="1"/>
          <dgm:chPref val="1"/>
        </dgm:presLayoutVars>
      </dgm:prSet>
      <dgm:spPr/>
    </dgm:pt>
  </dgm:ptLst>
  <dgm:cxnLst>
    <dgm:cxn modelId="{762B1A28-17FF-4FD8-BF15-ADF3EF8EF0D4}" srcId="{2CADBF4D-8231-4EF2-AD7C-F9DAC4754D09}" destId="{82C0532F-6E03-440C-A362-FC8AEDFF9CE9}" srcOrd="2" destOrd="0" parTransId="{0B80A2B6-3D94-4C01-8A6D-5AF5F6EC3C41}" sibTransId="{0BFEFD68-2541-41B2-BC4A-E150B7B556CB}"/>
    <dgm:cxn modelId="{FBAE1A6E-9B71-4E58-8BC2-70913EFC7574}" srcId="{2CADBF4D-8231-4EF2-AD7C-F9DAC4754D09}" destId="{6FC0F88D-D033-4905-96B0-F0BE42C5B985}" srcOrd="0" destOrd="0" parTransId="{975A6BC5-7430-44A0-818C-584637172BCC}" sibTransId="{1E1E5FA3-910A-45CE-81DC-6BB629A366D8}"/>
    <dgm:cxn modelId="{1AD0F771-58B4-4825-9334-3DBC3DBD50C6}" type="presOf" srcId="{82C0532F-6E03-440C-A362-FC8AEDFF9CE9}" destId="{1EABF070-91A9-4932-99B5-AD6DDD25D878}" srcOrd="0" destOrd="0" presId="urn:microsoft.com/office/officeart/2018/2/layout/IconLabelList"/>
    <dgm:cxn modelId="{5297FA55-61EF-4A0D-BD5B-3F5DCD6A413F}" type="presOf" srcId="{88D5FE60-D06E-4281-8C38-44B90CCA1CB9}" destId="{1565E843-DC3E-4511-AB8A-B4AA80EDA2B5}" srcOrd="0" destOrd="0" presId="urn:microsoft.com/office/officeart/2018/2/layout/IconLabelList"/>
    <dgm:cxn modelId="{83F14679-98A5-48FC-9798-0F9A9F9CB6B9}" srcId="{2CADBF4D-8231-4EF2-AD7C-F9DAC4754D09}" destId="{869B92C1-CD95-4748-8BD5-BFCCB9047478}" srcOrd="1" destOrd="0" parTransId="{C622ACA7-490D-44A9-9263-7263B26A0DAB}" sibTransId="{6204E5F8-77D2-4DA8-8DA4-04775CA98DF8}"/>
    <dgm:cxn modelId="{C921D88F-1D5E-4269-BBBC-F40C0BAFCEFE}" type="presOf" srcId="{6FC0F88D-D033-4905-96B0-F0BE42C5B985}" destId="{B14C8746-925A-4476-9733-8A4E3266DFF8}" srcOrd="0" destOrd="0" presId="urn:microsoft.com/office/officeart/2018/2/layout/IconLabelList"/>
    <dgm:cxn modelId="{8690CEA0-9B98-4BB6-81E8-F1A0A0BED988}" type="presOf" srcId="{869B92C1-CD95-4748-8BD5-BFCCB9047478}" destId="{21DB1D81-062F-4B50-BBFD-C59F6814B0D5}" srcOrd="0" destOrd="0" presId="urn:microsoft.com/office/officeart/2018/2/layout/IconLabelList"/>
    <dgm:cxn modelId="{EC76BDE1-7406-4491-A3E0-840922583209}" srcId="{2CADBF4D-8231-4EF2-AD7C-F9DAC4754D09}" destId="{88D5FE60-D06E-4281-8C38-44B90CCA1CB9}" srcOrd="3" destOrd="0" parTransId="{41FCDF3A-6D92-452D-9FC3-FFBB9DE71379}" sibTransId="{1CC98585-B963-4366-B377-815D8F5BA7CF}"/>
    <dgm:cxn modelId="{CBAB07E6-9908-47FC-952F-DC6C3BA16231}" type="presOf" srcId="{2CADBF4D-8231-4EF2-AD7C-F9DAC4754D09}" destId="{60BB09D2-86E7-4A6D-B714-187315DBCBCB}" srcOrd="0" destOrd="0" presId="urn:microsoft.com/office/officeart/2018/2/layout/IconLabelList"/>
    <dgm:cxn modelId="{F4C5A7F4-B36A-4A21-B00A-07579D0E8BDB}" type="presParOf" srcId="{60BB09D2-86E7-4A6D-B714-187315DBCBCB}" destId="{CFB5EC41-BE25-438E-81EF-98955E6CECF2}" srcOrd="0" destOrd="0" presId="urn:microsoft.com/office/officeart/2018/2/layout/IconLabelList"/>
    <dgm:cxn modelId="{07CEAAE2-79C0-469B-88A8-70740715CB7E}" type="presParOf" srcId="{CFB5EC41-BE25-438E-81EF-98955E6CECF2}" destId="{B047D53E-EBB1-4AB5-A63A-74C5C8C5B427}" srcOrd="0" destOrd="0" presId="urn:microsoft.com/office/officeart/2018/2/layout/IconLabelList"/>
    <dgm:cxn modelId="{158D36A9-68D1-4583-8409-51A40D11B9F6}" type="presParOf" srcId="{CFB5EC41-BE25-438E-81EF-98955E6CECF2}" destId="{CCC32504-0749-45FA-B82E-36960147EF72}" srcOrd="1" destOrd="0" presId="urn:microsoft.com/office/officeart/2018/2/layout/IconLabelList"/>
    <dgm:cxn modelId="{0C5218DF-DA22-4D54-B3A7-A1BE8EE506C5}" type="presParOf" srcId="{CFB5EC41-BE25-438E-81EF-98955E6CECF2}" destId="{B14C8746-925A-4476-9733-8A4E3266DFF8}" srcOrd="2" destOrd="0" presId="urn:microsoft.com/office/officeart/2018/2/layout/IconLabelList"/>
    <dgm:cxn modelId="{327F79D1-DBD5-44A5-8A13-33887073DFD8}" type="presParOf" srcId="{60BB09D2-86E7-4A6D-B714-187315DBCBCB}" destId="{8E07EF9E-6663-491E-BEA9-BCF44822112A}" srcOrd="1" destOrd="0" presId="urn:microsoft.com/office/officeart/2018/2/layout/IconLabelList"/>
    <dgm:cxn modelId="{AF36C9A2-438D-46A4-8BF1-CED568EE963A}" type="presParOf" srcId="{60BB09D2-86E7-4A6D-B714-187315DBCBCB}" destId="{E2B45786-AEF0-41D9-B7EA-895E00672F4E}" srcOrd="2" destOrd="0" presId="urn:microsoft.com/office/officeart/2018/2/layout/IconLabelList"/>
    <dgm:cxn modelId="{99BB9F80-B4B8-41EB-9387-7106BCFCF2E5}" type="presParOf" srcId="{E2B45786-AEF0-41D9-B7EA-895E00672F4E}" destId="{EA3E86F1-F2FA-4114-9B0F-23F85C28D91F}" srcOrd="0" destOrd="0" presId="urn:microsoft.com/office/officeart/2018/2/layout/IconLabelList"/>
    <dgm:cxn modelId="{B201D4A2-D1E4-4B29-A0C7-2C2345F0D603}" type="presParOf" srcId="{E2B45786-AEF0-41D9-B7EA-895E00672F4E}" destId="{F40A3A1D-0C83-41B6-9425-54F3919F73BA}" srcOrd="1" destOrd="0" presId="urn:microsoft.com/office/officeart/2018/2/layout/IconLabelList"/>
    <dgm:cxn modelId="{173CE8C3-42FD-416F-9BCA-26BB32154B25}" type="presParOf" srcId="{E2B45786-AEF0-41D9-B7EA-895E00672F4E}" destId="{21DB1D81-062F-4B50-BBFD-C59F6814B0D5}" srcOrd="2" destOrd="0" presId="urn:microsoft.com/office/officeart/2018/2/layout/IconLabelList"/>
    <dgm:cxn modelId="{0CE6FD86-E133-4318-84A4-D14BF816B571}" type="presParOf" srcId="{60BB09D2-86E7-4A6D-B714-187315DBCBCB}" destId="{9909C5D1-74CF-4AC3-87E5-4A92E137BE63}" srcOrd="3" destOrd="0" presId="urn:microsoft.com/office/officeart/2018/2/layout/IconLabelList"/>
    <dgm:cxn modelId="{3F918A36-0641-414D-B7B5-4FDD3F571F9A}" type="presParOf" srcId="{60BB09D2-86E7-4A6D-B714-187315DBCBCB}" destId="{855BE728-9479-492B-B89E-D5D734DAC1A0}" srcOrd="4" destOrd="0" presId="urn:microsoft.com/office/officeart/2018/2/layout/IconLabelList"/>
    <dgm:cxn modelId="{6FF70E28-35CF-4E7F-A4EB-19A4854065B5}" type="presParOf" srcId="{855BE728-9479-492B-B89E-D5D734DAC1A0}" destId="{1B8DB7EE-4B16-48AA-A34F-1210131F72B8}" srcOrd="0" destOrd="0" presId="urn:microsoft.com/office/officeart/2018/2/layout/IconLabelList"/>
    <dgm:cxn modelId="{3C6E491D-84C2-4CF6-BF0C-B7480E67A107}" type="presParOf" srcId="{855BE728-9479-492B-B89E-D5D734DAC1A0}" destId="{76C5690A-8821-4B87-89E9-C862E7D4DBEA}" srcOrd="1" destOrd="0" presId="urn:microsoft.com/office/officeart/2018/2/layout/IconLabelList"/>
    <dgm:cxn modelId="{E4E8A120-5AB3-485F-9848-7B07B64AA04F}" type="presParOf" srcId="{855BE728-9479-492B-B89E-D5D734DAC1A0}" destId="{1EABF070-91A9-4932-99B5-AD6DDD25D878}" srcOrd="2" destOrd="0" presId="urn:microsoft.com/office/officeart/2018/2/layout/IconLabelList"/>
    <dgm:cxn modelId="{3C132581-9010-4B20-B2B4-6355DD2B5CE5}" type="presParOf" srcId="{60BB09D2-86E7-4A6D-B714-187315DBCBCB}" destId="{4613B88A-DBBD-43AA-8B35-FC0CA5A717D9}" srcOrd="5" destOrd="0" presId="urn:microsoft.com/office/officeart/2018/2/layout/IconLabelList"/>
    <dgm:cxn modelId="{D7E7B7E5-BAD5-483B-8DE1-279D403B36A5}" type="presParOf" srcId="{60BB09D2-86E7-4A6D-B714-187315DBCBCB}" destId="{B4614C9C-6B80-4600-961F-4AB5246EB895}" srcOrd="6" destOrd="0" presId="urn:microsoft.com/office/officeart/2018/2/layout/IconLabelList"/>
    <dgm:cxn modelId="{4D20655D-CB11-4175-AA52-F0A45D02E08A}" type="presParOf" srcId="{B4614C9C-6B80-4600-961F-4AB5246EB895}" destId="{25FF2020-6699-4D4F-9D9A-20D7EFCD146C}" srcOrd="0" destOrd="0" presId="urn:microsoft.com/office/officeart/2018/2/layout/IconLabelList"/>
    <dgm:cxn modelId="{31C73D37-4D6B-4BD6-920A-089AD7BF73E4}" type="presParOf" srcId="{B4614C9C-6B80-4600-961F-4AB5246EB895}" destId="{F94EE0B5-2026-42B7-95C0-446C1033E053}" srcOrd="1" destOrd="0" presId="urn:microsoft.com/office/officeart/2018/2/layout/IconLabelList"/>
    <dgm:cxn modelId="{0F88A8FC-52D2-409A-AEC4-A8379FFB1880}" type="presParOf" srcId="{B4614C9C-6B80-4600-961F-4AB5246EB895}" destId="{1565E843-DC3E-4511-AB8A-B4AA80EDA2B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F245FB-ADAA-4C48-89BC-69DB88AA161E}">
      <dsp:nvSpPr>
        <dsp:cNvPr id="0" name=""/>
        <dsp:cNvSpPr/>
      </dsp:nvSpPr>
      <dsp:spPr>
        <a:xfrm>
          <a:off x="386333" y="961892"/>
          <a:ext cx="624111" cy="624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F37343-FCC5-4CA2-94C4-418B2C696BAF}">
      <dsp:nvSpPr>
        <dsp:cNvPr id="0" name=""/>
        <dsp:cNvSpPr/>
      </dsp:nvSpPr>
      <dsp:spPr>
        <a:xfrm>
          <a:off x="4932" y="1794158"/>
          <a:ext cx="1386914" cy="5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Remove columns with significant missing values</a:t>
          </a:r>
        </a:p>
      </dsp:txBody>
      <dsp:txXfrm>
        <a:off x="4932" y="1794158"/>
        <a:ext cx="1386914" cy="554765"/>
      </dsp:txXfrm>
    </dsp:sp>
    <dsp:sp modelId="{9DC15FD6-3CEE-466A-9954-E8CAC7537CDF}">
      <dsp:nvSpPr>
        <dsp:cNvPr id="0" name=""/>
        <dsp:cNvSpPr/>
      </dsp:nvSpPr>
      <dsp:spPr>
        <a:xfrm>
          <a:off x="2015957" y="961892"/>
          <a:ext cx="624111" cy="624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6122DE-04DD-49DB-AACD-19DBBB7CE0EE}">
      <dsp:nvSpPr>
        <dsp:cNvPr id="0" name=""/>
        <dsp:cNvSpPr/>
      </dsp:nvSpPr>
      <dsp:spPr>
        <a:xfrm>
          <a:off x="1634556" y="1794158"/>
          <a:ext cx="1386914" cy="5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rtl="0">
            <a:lnSpc>
              <a:spcPct val="100000"/>
            </a:lnSpc>
            <a:spcBef>
              <a:spcPct val="0"/>
            </a:spcBef>
            <a:spcAft>
              <a:spcPct val="35000"/>
            </a:spcAft>
            <a:buNone/>
          </a:pPr>
          <a:r>
            <a:rPr lang="en-US" sz="1200" kern="1200" dirty="0"/>
            <a:t>Clean the </a:t>
          </a:r>
          <a:r>
            <a:rPr lang="en-US" sz="1200" kern="1200" dirty="0">
              <a:latin typeface="Arial"/>
            </a:rPr>
            <a:t>irrelevant value</a:t>
          </a:r>
          <a:endParaRPr lang="en-US" sz="1200" kern="1200" dirty="0"/>
        </a:p>
      </dsp:txBody>
      <dsp:txXfrm>
        <a:off x="1634556" y="1794158"/>
        <a:ext cx="1386914" cy="554765"/>
      </dsp:txXfrm>
    </dsp:sp>
    <dsp:sp modelId="{86380FCB-92B5-4828-B4F3-AF826E3DC645}">
      <dsp:nvSpPr>
        <dsp:cNvPr id="0" name=""/>
        <dsp:cNvSpPr/>
      </dsp:nvSpPr>
      <dsp:spPr>
        <a:xfrm>
          <a:off x="3645581" y="961892"/>
          <a:ext cx="624111" cy="624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7C0C33-C599-441D-8EA4-64E4FF38973E}">
      <dsp:nvSpPr>
        <dsp:cNvPr id="0" name=""/>
        <dsp:cNvSpPr/>
      </dsp:nvSpPr>
      <dsp:spPr>
        <a:xfrm>
          <a:off x="3264180" y="1794158"/>
          <a:ext cx="1386914" cy="5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Create a new target variable based on Default and </a:t>
          </a:r>
          <a:r>
            <a:rPr lang="en-US" sz="1200" kern="1200" dirty="0">
              <a:latin typeface="Arial"/>
            </a:rPr>
            <a:t>Non-Default</a:t>
          </a:r>
          <a:r>
            <a:rPr lang="en-US" sz="1200" kern="1200" dirty="0"/>
            <a:t> categories</a:t>
          </a:r>
        </a:p>
      </dsp:txBody>
      <dsp:txXfrm>
        <a:off x="3264180" y="1794158"/>
        <a:ext cx="1386914" cy="554765"/>
      </dsp:txXfrm>
    </dsp:sp>
    <dsp:sp modelId="{30059456-10CC-4E13-B9BC-A8652236100B}">
      <dsp:nvSpPr>
        <dsp:cNvPr id="0" name=""/>
        <dsp:cNvSpPr/>
      </dsp:nvSpPr>
      <dsp:spPr>
        <a:xfrm>
          <a:off x="5275205" y="961892"/>
          <a:ext cx="624111" cy="6241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FEB6B7-AC80-46D8-8234-B9D973CD2F3E}">
      <dsp:nvSpPr>
        <dsp:cNvPr id="0" name=""/>
        <dsp:cNvSpPr/>
      </dsp:nvSpPr>
      <dsp:spPr>
        <a:xfrm>
          <a:off x="4893804" y="1794158"/>
          <a:ext cx="1386914" cy="5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Create new factor variables </a:t>
          </a:r>
        </a:p>
      </dsp:txBody>
      <dsp:txXfrm>
        <a:off x="4893804" y="1794158"/>
        <a:ext cx="1386914" cy="554765"/>
      </dsp:txXfrm>
    </dsp:sp>
    <dsp:sp modelId="{3015A531-0837-4CBC-B599-727365980366}">
      <dsp:nvSpPr>
        <dsp:cNvPr id="0" name=""/>
        <dsp:cNvSpPr/>
      </dsp:nvSpPr>
      <dsp:spPr>
        <a:xfrm>
          <a:off x="6904829" y="961892"/>
          <a:ext cx="624111" cy="6241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A7F8F1-1D93-41CC-A1CE-965BF4CF8B1E}">
      <dsp:nvSpPr>
        <dsp:cNvPr id="0" name=""/>
        <dsp:cNvSpPr/>
      </dsp:nvSpPr>
      <dsp:spPr>
        <a:xfrm>
          <a:off x="6523428" y="1794158"/>
          <a:ext cx="1386914" cy="554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rtl="0">
            <a:lnSpc>
              <a:spcPct val="100000"/>
            </a:lnSpc>
            <a:spcBef>
              <a:spcPct val="0"/>
            </a:spcBef>
            <a:spcAft>
              <a:spcPct val="35000"/>
            </a:spcAft>
            <a:buNone/>
          </a:pPr>
          <a:r>
            <a:rPr lang="en-US" sz="1200" kern="1200" dirty="0">
              <a:latin typeface="Arial"/>
            </a:rPr>
            <a:t>Review variables </a:t>
          </a:r>
          <a:endParaRPr lang="en-US" sz="1200" kern="1200" dirty="0"/>
        </a:p>
      </dsp:txBody>
      <dsp:txXfrm>
        <a:off x="6523428" y="1794158"/>
        <a:ext cx="1386914" cy="554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5DD9F-DAA0-4BE0-9626-6D422BC1F3B0}">
      <dsp:nvSpPr>
        <dsp:cNvPr id="0" name=""/>
        <dsp:cNvSpPr/>
      </dsp:nvSpPr>
      <dsp:spPr>
        <a:xfrm>
          <a:off x="824171" y="450293"/>
          <a:ext cx="1306125" cy="1306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EB0984-DB01-49E9-AFB7-6C8939C147EC}">
      <dsp:nvSpPr>
        <dsp:cNvPr id="0" name=""/>
        <dsp:cNvSpPr/>
      </dsp:nvSpPr>
      <dsp:spPr>
        <a:xfrm>
          <a:off x="25983" y="2118022"/>
          <a:ext cx="29025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Number of Attributes</a:t>
          </a:r>
          <a:r>
            <a:rPr lang="en-US" sz="2000" kern="1200" dirty="0">
              <a:solidFill>
                <a:schemeClr val="bg1"/>
              </a:solidFill>
            </a:rPr>
            <a:t> </a:t>
          </a:r>
        </a:p>
        <a:p>
          <a:pPr marL="0" lvl="0" indent="0" algn="ctr" defTabSz="889000">
            <a:lnSpc>
              <a:spcPct val="90000"/>
            </a:lnSpc>
            <a:spcBef>
              <a:spcPct val="0"/>
            </a:spcBef>
            <a:spcAft>
              <a:spcPct val="35000"/>
            </a:spcAft>
            <a:buNone/>
          </a:pPr>
          <a:r>
            <a:rPr lang="en-US" sz="2800" b="1" kern="1200" dirty="0">
              <a:solidFill>
                <a:srgbClr val="FAE2CA"/>
              </a:solidFill>
            </a:rPr>
            <a:t>145		65</a:t>
          </a:r>
          <a:endParaRPr lang="en-US" sz="2000" b="1" kern="1200" dirty="0">
            <a:solidFill>
              <a:srgbClr val="FAE2CA"/>
            </a:solidFill>
          </a:endParaRPr>
        </a:p>
      </dsp:txBody>
      <dsp:txXfrm>
        <a:off x="25983" y="2118022"/>
        <a:ext cx="2902500" cy="742500"/>
      </dsp:txXfrm>
    </dsp:sp>
    <dsp:sp modelId="{3560E570-60F7-4D2B-87DE-C668B9466671}">
      <dsp:nvSpPr>
        <dsp:cNvPr id="0" name=""/>
        <dsp:cNvSpPr/>
      </dsp:nvSpPr>
      <dsp:spPr>
        <a:xfrm>
          <a:off x="5009793" y="450293"/>
          <a:ext cx="1306125" cy="1306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F2503F-2D67-4086-A6E0-048C0DFA825C}">
      <dsp:nvSpPr>
        <dsp:cNvPr id="0" name=""/>
        <dsp:cNvSpPr/>
      </dsp:nvSpPr>
      <dsp:spPr>
        <a:xfrm>
          <a:off x="3460860" y="2157775"/>
          <a:ext cx="445287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Total Instances</a:t>
          </a:r>
        </a:p>
        <a:p>
          <a:pPr marL="0" lvl="0" indent="0" algn="ctr" defTabSz="889000">
            <a:lnSpc>
              <a:spcPct val="90000"/>
            </a:lnSpc>
            <a:spcBef>
              <a:spcPct val="0"/>
            </a:spcBef>
            <a:spcAft>
              <a:spcPct val="35000"/>
            </a:spcAft>
            <a:buNone/>
          </a:pPr>
          <a:r>
            <a:rPr lang="en-US" sz="2000" kern="1200" dirty="0">
              <a:solidFill>
                <a:schemeClr val="bg1"/>
              </a:solidFill>
            </a:rPr>
            <a:t> </a:t>
          </a:r>
          <a:r>
            <a:rPr lang="en-US" sz="2800" b="1" kern="1200" dirty="0">
              <a:solidFill>
                <a:srgbClr val="FAE2CA"/>
              </a:solidFill>
              <a:latin typeface="Arial"/>
              <a:ea typeface="+mn-ea"/>
              <a:cs typeface="+mn-cs"/>
            </a:rPr>
            <a:t>2.2 M	1.18 M</a:t>
          </a:r>
        </a:p>
      </dsp:txBody>
      <dsp:txXfrm>
        <a:off x="3460860" y="2157775"/>
        <a:ext cx="4452870" cy="742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7D53E-EBB1-4AB5-A63A-74C5C8C5B427}">
      <dsp:nvSpPr>
        <dsp:cNvPr id="0" name=""/>
        <dsp:cNvSpPr/>
      </dsp:nvSpPr>
      <dsp:spPr>
        <a:xfrm>
          <a:off x="481453" y="780836"/>
          <a:ext cx="787060" cy="787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C8746-925A-4476-9733-8A4E3266DFF8}">
      <dsp:nvSpPr>
        <dsp:cNvPr id="0" name=""/>
        <dsp:cNvSpPr/>
      </dsp:nvSpPr>
      <dsp:spPr>
        <a:xfrm>
          <a:off x="471" y="1830369"/>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100000"/>
            </a:lnSpc>
            <a:spcBef>
              <a:spcPct val="0"/>
            </a:spcBef>
            <a:spcAft>
              <a:spcPct val="35000"/>
            </a:spcAft>
            <a:buNone/>
          </a:pPr>
          <a:r>
            <a:rPr lang="en-US" sz="1400" kern="1200" dirty="0">
              <a:solidFill>
                <a:schemeClr val="bg1"/>
              </a:solidFill>
              <a:latin typeface="+mn-lt"/>
            </a:rPr>
            <a:t>Use Random Forest Algorithm to select top valuable attributes</a:t>
          </a:r>
        </a:p>
      </dsp:txBody>
      <dsp:txXfrm>
        <a:off x="471" y="1830369"/>
        <a:ext cx="1749023" cy="699609"/>
      </dsp:txXfrm>
    </dsp:sp>
    <dsp:sp modelId="{EA3E86F1-F2FA-4114-9B0F-23F85C28D91F}">
      <dsp:nvSpPr>
        <dsp:cNvPr id="0" name=""/>
        <dsp:cNvSpPr/>
      </dsp:nvSpPr>
      <dsp:spPr>
        <a:xfrm>
          <a:off x="2536555" y="780836"/>
          <a:ext cx="787060" cy="787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DB1D81-062F-4B50-BBFD-C59F6814B0D5}">
      <dsp:nvSpPr>
        <dsp:cNvPr id="0" name=""/>
        <dsp:cNvSpPr/>
      </dsp:nvSpPr>
      <dsp:spPr>
        <a:xfrm>
          <a:off x="2055574" y="1830369"/>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latin typeface="+mn-lt"/>
            </a:rPr>
            <a:t>Set new </a:t>
          </a:r>
        </a:p>
        <a:p>
          <a:pPr marL="0" lvl="0" indent="0" algn="ctr" defTabSz="622300">
            <a:lnSpc>
              <a:spcPct val="100000"/>
            </a:lnSpc>
            <a:spcBef>
              <a:spcPct val="0"/>
            </a:spcBef>
            <a:spcAft>
              <a:spcPct val="35000"/>
            </a:spcAft>
            <a:buNone/>
          </a:pPr>
          <a:r>
            <a:rPr lang="en-US" sz="1400" kern="1200" dirty="0">
              <a:solidFill>
                <a:schemeClr val="bg1"/>
              </a:solidFill>
              <a:latin typeface="+mn-lt"/>
            </a:rPr>
            <a:t>Threshold</a:t>
          </a:r>
        </a:p>
      </dsp:txBody>
      <dsp:txXfrm>
        <a:off x="2055574" y="1830369"/>
        <a:ext cx="1749023" cy="699609"/>
      </dsp:txXfrm>
    </dsp:sp>
    <dsp:sp modelId="{1B8DB7EE-4B16-48AA-A34F-1210131F72B8}">
      <dsp:nvSpPr>
        <dsp:cNvPr id="0" name=""/>
        <dsp:cNvSpPr/>
      </dsp:nvSpPr>
      <dsp:spPr>
        <a:xfrm>
          <a:off x="4591658" y="780836"/>
          <a:ext cx="787060" cy="787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ABF070-91A9-4932-99B5-AD6DDD25D878}">
      <dsp:nvSpPr>
        <dsp:cNvPr id="0" name=""/>
        <dsp:cNvSpPr/>
      </dsp:nvSpPr>
      <dsp:spPr>
        <a:xfrm>
          <a:off x="4110677" y="1830369"/>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solidFill>
                <a:schemeClr val="bg1"/>
              </a:solidFill>
              <a:latin typeface="+mn-lt"/>
            </a:rPr>
            <a:t>Set an Error Cost Matrix</a:t>
          </a:r>
        </a:p>
      </dsp:txBody>
      <dsp:txXfrm>
        <a:off x="4110677" y="1830369"/>
        <a:ext cx="1749023" cy="699609"/>
      </dsp:txXfrm>
    </dsp:sp>
    <dsp:sp modelId="{25FF2020-6699-4D4F-9D9A-20D7EFCD146C}">
      <dsp:nvSpPr>
        <dsp:cNvPr id="0" name=""/>
        <dsp:cNvSpPr/>
      </dsp:nvSpPr>
      <dsp:spPr>
        <a:xfrm>
          <a:off x="6646761" y="780836"/>
          <a:ext cx="787060" cy="787060"/>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65E843-DC3E-4511-AB8A-B4AA80EDA2B5}">
      <dsp:nvSpPr>
        <dsp:cNvPr id="0" name=""/>
        <dsp:cNvSpPr/>
      </dsp:nvSpPr>
      <dsp:spPr>
        <a:xfrm>
          <a:off x="6165779" y="1830369"/>
          <a:ext cx="1749023" cy="6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100000"/>
            </a:lnSpc>
            <a:spcBef>
              <a:spcPct val="0"/>
            </a:spcBef>
            <a:spcAft>
              <a:spcPct val="35000"/>
            </a:spcAft>
            <a:buNone/>
          </a:pPr>
          <a:r>
            <a:rPr lang="en-US" sz="1400" kern="1200" dirty="0">
              <a:solidFill>
                <a:schemeClr val="bg1"/>
              </a:solidFill>
              <a:latin typeface="+mn-lt"/>
            </a:rPr>
            <a:t>Iteration &amp; Boosting</a:t>
          </a:r>
        </a:p>
      </dsp:txBody>
      <dsp:txXfrm>
        <a:off x="6165779" y="1830369"/>
        <a:ext cx="1749023" cy="69960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23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316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980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The majority class baseline is 78%, which is worse than the criterion(70%-30%)</a:t>
            </a:r>
            <a:endParaRPr lang="en-US" dirty="0"/>
          </a:p>
        </p:txBody>
      </p:sp>
    </p:spTree>
    <p:extLst>
      <p:ext uri="{BB962C8B-B14F-4D97-AF65-F5344CB8AC3E}">
        <p14:creationId xmlns:p14="http://schemas.microsoft.com/office/powerpoint/2010/main" val="182195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Borrowers apply for loan. Investors provide loans to borrowers in exchange for the promise of repayment with interest. That means the lender only makes profit if the borrower pays off the loan. </a:t>
            </a:r>
            <a:r>
              <a:rPr lang="en-US"/>
              <a:t>However, if he/she doesn’t repay the loan, then the lender loses money.</a:t>
            </a:r>
          </a:p>
        </p:txBody>
      </p:sp>
    </p:spTree>
    <p:extLst>
      <p:ext uri="{BB962C8B-B14F-4D97-AF65-F5344CB8AC3E}">
        <p14:creationId xmlns:p14="http://schemas.microsoft.com/office/powerpoint/2010/main" val="1064712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1834078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555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6117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8238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e24bbba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e24bbba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895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6340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5"/>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77900" y="2088950"/>
            <a:ext cx="3432000" cy="1666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5200"/>
              <a:buNone/>
              <a:defRPr sz="5200">
                <a:solidFill>
                  <a:schemeClr val="accent1"/>
                </a:solidFill>
              </a:defRPr>
            </a:lvl2pPr>
            <a:lvl3pPr lvl="2">
              <a:spcBef>
                <a:spcPts val="0"/>
              </a:spcBef>
              <a:spcAft>
                <a:spcPts val="0"/>
              </a:spcAft>
              <a:buClr>
                <a:schemeClr val="accent1"/>
              </a:buClr>
              <a:buSzPts val="5200"/>
              <a:buNone/>
              <a:defRPr sz="5200">
                <a:solidFill>
                  <a:schemeClr val="accent1"/>
                </a:solidFill>
              </a:defRPr>
            </a:lvl3pPr>
            <a:lvl4pPr lvl="3">
              <a:spcBef>
                <a:spcPts val="0"/>
              </a:spcBef>
              <a:spcAft>
                <a:spcPts val="0"/>
              </a:spcAft>
              <a:buClr>
                <a:schemeClr val="accent1"/>
              </a:buClr>
              <a:buSzPts val="5200"/>
              <a:buNone/>
              <a:defRPr sz="5200">
                <a:solidFill>
                  <a:schemeClr val="accent1"/>
                </a:solidFill>
              </a:defRPr>
            </a:lvl4pPr>
            <a:lvl5pPr lvl="4">
              <a:spcBef>
                <a:spcPts val="0"/>
              </a:spcBef>
              <a:spcAft>
                <a:spcPts val="0"/>
              </a:spcAft>
              <a:buClr>
                <a:schemeClr val="accent1"/>
              </a:buClr>
              <a:buSzPts val="5200"/>
              <a:buNone/>
              <a:defRPr sz="5200">
                <a:solidFill>
                  <a:schemeClr val="accent1"/>
                </a:solidFill>
              </a:defRPr>
            </a:lvl5pPr>
            <a:lvl6pPr lvl="5">
              <a:spcBef>
                <a:spcPts val="0"/>
              </a:spcBef>
              <a:spcAft>
                <a:spcPts val="0"/>
              </a:spcAft>
              <a:buClr>
                <a:schemeClr val="accent1"/>
              </a:buClr>
              <a:buSzPts val="5200"/>
              <a:buNone/>
              <a:defRPr sz="5200">
                <a:solidFill>
                  <a:schemeClr val="accent1"/>
                </a:solidFill>
              </a:defRPr>
            </a:lvl6pPr>
            <a:lvl7pPr lvl="6">
              <a:spcBef>
                <a:spcPts val="0"/>
              </a:spcBef>
              <a:spcAft>
                <a:spcPts val="0"/>
              </a:spcAft>
              <a:buClr>
                <a:schemeClr val="accent1"/>
              </a:buClr>
              <a:buSzPts val="5200"/>
              <a:buNone/>
              <a:defRPr sz="5200">
                <a:solidFill>
                  <a:schemeClr val="accent1"/>
                </a:solidFill>
              </a:defRPr>
            </a:lvl7pPr>
            <a:lvl8pPr lvl="7">
              <a:spcBef>
                <a:spcPts val="0"/>
              </a:spcBef>
              <a:spcAft>
                <a:spcPts val="0"/>
              </a:spcAft>
              <a:buClr>
                <a:schemeClr val="accent1"/>
              </a:buClr>
              <a:buSzPts val="5200"/>
              <a:buNone/>
              <a:defRPr sz="5200">
                <a:solidFill>
                  <a:schemeClr val="accent1"/>
                </a:solidFill>
              </a:defRPr>
            </a:lvl8pPr>
            <a:lvl9pPr lvl="8">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5177900" y="3719525"/>
            <a:ext cx="3432000" cy="772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4"/>
              </a:buClr>
              <a:buSzPts val="1800"/>
              <a:buFont typeface="Oxygen"/>
              <a:buNone/>
              <a:defRPr>
                <a:solidFill>
                  <a:schemeClr val="accent4"/>
                </a:solidFill>
                <a:latin typeface="Oxygen"/>
                <a:ea typeface="Oxygen"/>
                <a:cs typeface="Oxygen"/>
                <a:sym typeface="Oxygen"/>
              </a:defRPr>
            </a:lvl1pPr>
            <a:lvl2pPr lvl="1">
              <a:lnSpc>
                <a:spcPct val="100000"/>
              </a:lnSpc>
              <a:spcBef>
                <a:spcPts val="0"/>
              </a:spcBef>
              <a:spcAft>
                <a:spcPts val="0"/>
              </a:spcAft>
              <a:buClr>
                <a:schemeClr val="accent4"/>
              </a:buClr>
              <a:buSzPts val="1800"/>
              <a:buNone/>
              <a:defRPr sz="1800">
                <a:solidFill>
                  <a:schemeClr val="accent4"/>
                </a:solidFill>
              </a:defRPr>
            </a:lvl2pPr>
            <a:lvl3pPr lvl="2">
              <a:lnSpc>
                <a:spcPct val="100000"/>
              </a:lnSpc>
              <a:spcBef>
                <a:spcPts val="0"/>
              </a:spcBef>
              <a:spcAft>
                <a:spcPts val="0"/>
              </a:spcAft>
              <a:buClr>
                <a:schemeClr val="accent4"/>
              </a:buClr>
              <a:buSzPts val="1800"/>
              <a:buNone/>
              <a:defRPr sz="1800">
                <a:solidFill>
                  <a:schemeClr val="accent4"/>
                </a:solidFill>
              </a:defRPr>
            </a:lvl3pPr>
            <a:lvl4pPr lvl="3">
              <a:lnSpc>
                <a:spcPct val="100000"/>
              </a:lnSpc>
              <a:spcBef>
                <a:spcPts val="0"/>
              </a:spcBef>
              <a:spcAft>
                <a:spcPts val="0"/>
              </a:spcAft>
              <a:buClr>
                <a:schemeClr val="accent4"/>
              </a:buClr>
              <a:buSzPts val="1800"/>
              <a:buNone/>
              <a:defRPr sz="1800">
                <a:solidFill>
                  <a:schemeClr val="accent4"/>
                </a:solidFill>
              </a:defRPr>
            </a:lvl4pPr>
            <a:lvl5pPr lvl="4">
              <a:lnSpc>
                <a:spcPct val="100000"/>
              </a:lnSpc>
              <a:spcBef>
                <a:spcPts val="0"/>
              </a:spcBef>
              <a:spcAft>
                <a:spcPts val="0"/>
              </a:spcAft>
              <a:buClr>
                <a:schemeClr val="accent4"/>
              </a:buClr>
              <a:buSzPts val="1800"/>
              <a:buNone/>
              <a:defRPr sz="1800">
                <a:solidFill>
                  <a:schemeClr val="accent4"/>
                </a:solidFill>
              </a:defRPr>
            </a:lvl5pPr>
            <a:lvl6pPr lvl="5">
              <a:lnSpc>
                <a:spcPct val="100000"/>
              </a:lnSpc>
              <a:spcBef>
                <a:spcPts val="0"/>
              </a:spcBef>
              <a:spcAft>
                <a:spcPts val="0"/>
              </a:spcAft>
              <a:buClr>
                <a:schemeClr val="accent4"/>
              </a:buClr>
              <a:buSzPts val="1800"/>
              <a:buNone/>
              <a:defRPr sz="1800">
                <a:solidFill>
                  <a:schemeClr val="accent4"/>
                </a:solidFill>
              </a:defRPr>
            </a:lvl6pPr>
            <a:lvl7pPr lvl="6">
              <a:lnSpc>
                <a:spcPct val="100000"/>
              </a:lnSpc>
              <a:spcBef>
                <a:spcPts val="0"/>
              </a:spcBef>
              <a:spcAft>
                <a:spcPts val="0"/>
              </a:spcAft>
              <a:buClr>
                <a:schemeClr val="accent4"/>
              </a:buClr>
              <a:buSzPts val="1800"/>
              <a:buNone/>
              <a:defRPr sz="1800">
                <a:solidFill>
                  <a:schemeClr val="accent4"/>
                </a:solidFill>
              </a:defRPr>
            </a:lvl7pPr>
            <a:lvl8pPr lvl="7">
              <a:lnSpc>
                <a:spcPct val="100000"/>
              </a:lnSpc>
              <a:spcBef>
                <a:spcPts val="0"/>
              </a:spcBef>
              <a:spcAft>
                <a:spcPts val="0"/>
              </a:spcAft>
              <a:buClr>
                <a:schemeClr val="accent4"/>
              </a:buClr>
              <a:buSzPts val="1800"/>
              <a:buNone/>
              <a:defRPr sz="1800">
                <a:solidFill>
                  <a:schemeClr val="accent4"/>
                </a:solidFill>
              </a:defRPr>
            </a:lvl8pPr>
            <a:lvl9pPr lvl="8">
              <a:lnSpc>
                <a:spcPct val="100000"/>
              </a:lnSpc>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accent4"/>
              </a:buClr>
              <a:buSzPts val="3600"/>
              <a:buNone/>
              <a:defRPr sz="3600">
                <a:solidFill>
                  <a:schemeClr val="accent4"/>
                </a:solidFill>
              </a:defRPr>
            </a:lvl1pPr>
            <a:lvl2pPr lvl="1">
              <a:lnSpc>
                <a:spcPct val="90000"/>
              </a:lnSpc>
              <a:spcBef>
                <a:spcPts val="0"/>
              </a:spcBef>
              <a:spcAft>
                <a:spcPts val="0"/>
              </a:spcAft>
              <a:buClr>
                <a:schemeClr val="accent4"/>
              </a:buClr>
              <a:buSzPts val="3600"/>
              <a:buNone/>
              <a:defRPr sz="3600">
                <a:solidFill>
                  <a:schemeClr val="accent4"/>
                </a:solidFill>
              </a:defRPr>
            </a:lvl2pPr>
            <a:lvl3pPr lvl="2">
              <a:lnSpc>
                <a:spcPct val="90000"/>
              </a:lnSpc>
              <a:spcBef>
                <a:spcPts val="0"/>
              </a:spcBef>
              <a:spcAft>
                <a:spcPts val="0"/>
              </a:spcAft>
              <a:buClr>
                <a:schemeClr val="accent4"/>
              </a:buClr>
              <a:buSzPts val="3600"/>
              <a:buNone/>
              <a:defRPr sz="3600">
                <a:solidFill>
                  <a:schemeClr val="accent4"/>
                </a:solidFill>
              </a:defRPr>
            </a:lvl3pPr>
            <a:lvl4pPr lvl="3">
              <a:lnSpc>
                <a:spcPct val="90000"/>
              </a:lnSpc>
              <a:spcBef>
                <a:spcPts val="0"/>
              </a:spcBef>
              <a:spcAft>
                <a:spcPts val="0"/>
              </a:spcAft>
              <a:buClr>
                <a:schemeClr val="accent4"/>
              </a:buClr>
              <a:buSzPts val="3600"/>
              <a:buNone/>
              <a:defRPr sz="3600">
                <a:solidFill>
                  <a:schemeClr val="accent4"/>
                </a:solidFill>
              </a:defRPr>
            </a:lvl4pPr>
            <a:lvl5pPr lvl="4">
              <a:lnSpc>
                <a:spcPct val="90000"/>
              </a:lnSpc>
              <a:spcBef>
                <a:spcPts val="0"/>
              </a:spcBef>
              <a:spcAft>
                <a:spcPts val="0"/>
              </a:spcAft>
              <a:buClr>
                <a:schemeClr val="accent4"/>
              </a:buClr>
              <a:buSzPts val="3600"/>
              <a:buNone/>
              <a:defRPr sz="3600">
                <a:solidFill>
                  <a:schemeClr val="accent4"/>
                </a:solidFill>
              </a:defRPr>
            </a:lvl5pPr>
            <a:lvl6pPr lvl="5">
              <a:lnSpc>
                <a:spcPct val="90000"/>
              </a:lnSpc>
              <a:spcBef>
                <a:spcPts val="0"/>
              </a:spcBef>
              <a:spcAft>
                <a:spcPts val="0"/>
              </a:spcAft>
              <a:buClr>
                <a:schemeClr val="accent4"/>
              </a:buClr>
              <a:buSzPts val="3600"/>
              <a:buNone/>
              <a:defRPr sz="3600">
                <a:solidFill>
                  <a:schemeClr val="accent4"/>
                </a:solidFill>
              </a:defRPr>
            </a:lvl6pPr>
            <a:lvl7pPr lvl="6">
              <a:lnSpc>
                <a:spcPct val="90000"/>
              </a:lnSpc>
              <a:spcBef>
                <a:spcPts val="0"/>
              </a:spcBef>
              <a:spcAft>
                <a:spcPts val="0"/>
              </a:spcAft>
              <a:buClr>
                <a:schemeClr val="accent4"/>
              </a:buClr>
              <a:buSzPts val="3600"/>
              <a:buNone/>
              <a:defRPr sz="3600">
                <a:solidFill>
                  <a:schemeClr val="accent4"/>
                </a:solidFill>
              </a:defRPr>
            </a:lvl7pPr>
            <a:lvl8pPr lvl="7">
              <a:lnSpc>
                <a:spcPct val="90000"/>
              </a:lnSpc>
              <a:spcBef>
                <a:spcPts val="0"/>
              </a:spcBef>
              <a:spcAft>
                <a:spcPts val="0"/>
              </a:spcAft>
              <a:buClr>
                <a:schemeClr val="accent4"/>
              </a:buClr>
              <a:buSzPts val="3600"/>
              <a:buNone/>
              <a:defRPr sz="3600">
                <a:solidFill>
                  <a:schemeClr val="accent4"/>
                </a:solidFill>
              </a:defRPr>
            </a:lvl8pPr>
            <a:lvl9pPr lvl="8">
              <a:lnSpc>
                <a:spcPct val="90000"/>
              </a:lnSpc>
              <a:spcBef>
                <a:spcPts val="0"/>
              </a:spcBef>
              <a:spcAft>
                <a:spcPts val="0"/>
              </a:spcAft>
              <a:buClr>
                <a:schemeClr val="accent4"/>
              </a:buClr>
              <a:buSzPts val="3600"/>
              <a:buNone/>
              <a:defRPr sz="3600">
                <a:solidFill>
                  <a:schemeClr val="accent4"/>
                </a:solidFill>
              </a:defRPr>
            </a:lvl9pPr>
          </a:lstStyle>
          <a:p>
            <a:endParaRPr/>
          </a:p>
        </p:txBody>
      </p:sp>
      <p:sp>
        <p:nvSpPr>
          <p:cNvPr id="13" name="Google Shape;13;p3"/>
          <p:cNvSpPr txBox="1">
            <a:spLocks noGrp="1"/>
          </p:cNvSpPr>
          <p:nvPr>
            <p:ph type="title" idx="2" hasCustomPrompt="1"/>
          </p:nvPr>
        </p:nvSpPr>
        <p:spPr>
          <a:xfrm>
            <a:off x="1368847" y="1010995"/>
            <a:ext cx="1582500" cy="760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4"/>
              </a:buClr>
              <a:buSzPts val="3000"/>
              <a:buNone/>
              <a:defRPr sz="3000">
                <a:solidFill>
                  <a:schemeClr val="accent4"/>
                </a:solidFill>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r>
              <a:t>xx%</a:t>
            </a:r>
          </a:p>
        </p:txBody>
      </p:sp>
      <p:sp>
        <p:nvSpPr>
          <p:cNvPr id="14" name="Google Shape;14;p3"/>
          <p:cNvSpPr txBox="1">
            <a:spLocks noGrp="1"/>
          </p:cNvSpPr>
          <p:nvPr>
            <p:ph type="subTitle" idx="1"/>
          </p:nvPr>
        </p:nvSpPr>
        <p:spPr>
          <a:xfrm>
            <a:off x="1005900" y="3571100"/>
            <a:ext cx="2758500" cy="7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Oxygen"/>
              <a:buNone/>
              <a:defRPr sz="1400">
                <a:solidFill>
                  <a:schemeClr val="accent4"/>
                </a:solidFill>
                <a:latin typeface="Oxygen"/>
                <a:ea typeface="Oxygen"/>
                <a:cs typeface="Oxygen"/>
                <a:sym typeface="Oxygen"/>
              </a:defRPr>
            </a:lvl1pPr>
            <a:lvl2pPr lvl="1" rtl="0">
              <a:lnSpc>
                <a:spcPct val="100000"/>
              </a:lnSpc>
              <a:spcBef>
                <a:spcPts val="0"/>
              </a:spcBef>
              <a:spcAft>
                <a:spcPts val="0"/>
              </a:spcAft>
              <a:buClr>
                <a:schemeClr val="accent4"/>
              </a:buClr>
              <a:buSzPts val="1400"/>
              <a:buNone/>
              <a:defRPr>
                <a:solidFill>
                  <a:schemeClr val="accent4"/>
                </a:solidFill>
              </a:defRPr>
            </a:lvl2pPr>
            <a:lvl3pPr lvl="2" rtl="0">
              <a:lnSpc>
                <a:spcPct val="100000"/>
              </a:lnSpc>
              <a:spcBef>
                <a:spcPts val="0"/>
              </a:spcBef>
              <a:spcAft>
                <a:spcPts val="0"/>
              </a:spcAft>
              <a:buClr>
                <a:schemeClr val="accent4"/>
              </a:buClr>
              <a:buSzPts val="1400"/>
              <a:buNone/>
              <a:defRPr>
                <a:solidFill>
                  <a:schemeClr val="accent4"/>
                </a:solidFill>
              </a:defRPr>
            </a:lvl3pPr>
            <a:lvl4pPr lvl="3" rtl="0">
              <a:lnSpc>
                <a:spcPct val="100000"/>
              </a:lnSpc>
              <a:spcBef>
                <a:spcPts val="0"/>
              </a:spcBef>
              <a:spcAft>
                <a:spcPts val="0"/>
              </a:spcAft>
              <a:buClr>
                <a:schemeClr val="accent4"/>
              </a:buClr>
              <a:buSzPts val="1400"/>
              <a:buNone/>
              <a:defRPr>
                <a:solidFill>
                  <a:schemeClr val="accent4"/>
                </a:solidFill>
              </a:defRPr>
            </a:lvl4pPr>
            <a:lvl5pPr lvl="4" rtl="0">
              <a:lnSpc>
                <a:spcPct val="100000"/>
              </a:lnSpc>
              <a:spcBef>
                <a:spcPts val="0"/>
              </a:spcBef>
              <a:spcAft>
                <a:spcPts val="0"/>
              </a:spcAft>
              <a:buClr>
                <a:schemeClr val="accent4"/>
              </a:buClr>
              <a:buSzPts val="1400"/>
              <a:buNone/>
              <a:defRPr>
                <a:solidFill>
                  <a:schemeClr val="accent4"/>
                </a:solidFill>
              </a:defRPr>
            </a:lvl5pPr>
            <a:lvl6pPr lvl="5" rtl="0">
              <a:lnSpc>
                <a:spcPct val="100000"/>
              </a:lnSpc>
              <a:spcBef>
                <a:spcPts val="0"/>
              </a:spcBef>
              <a:spcAft>
                <a:spcPts val="0"/>
              </a:spcAft>
              <a:buClr>
                <a:schemeClr val="accent4"/>
              </a:buClr>
              <a:buSzPts val="1400"/>
              <a:buNone/>
              <a:defRPr>
                <a:solidFill>
                  <a:schemeClr val="accent4"/>
                </a:solidFill>
              </a:defRPr>
            </a:lvl6pPr>
            <a:lvl7pPr lvl="6" rtl="0">
              <a:lnSpc>
                <a:spcPct val="100000"/>
              </a:lnSpc>
              <a:spcBef>
                <a:spcPts val="0"/>
              </a:spcBef>
              <a:spcAft>
                <a:spcPts val="0"/>
              </a:spcAft>
              <a:buClr>
                <a:schemeClr val="accent4"/>
              </a:buClr>
              <a:buSzPts val="1400"/>
              <a:buNone/>
              <a:defRPr>
                <a:solidFill>
                  <a:schemeClr val="accent4"/>
                </a:solidFill>
              </a:defRPr>
            </a:lvl7pPr>
            <a:lvl8pPr lvl="7" rtl="0">
              <a:lnSpc>
                <a:spcPct val="100000"/>
              </a:lnSpc>
              <a:spcBef>
                <a:spcPts val="0"/>
              </a:spcBef>
              <a:spcAft>
                <a:spcPts val="0"/>
              </a:spcAft>
              <a:buClr>
                <a:schemeClr val="accent4"/>
              </a:buClr>
              <a:buSzPts val="1400"/>
              <a:buNone/>
              <a:defRPr>
                <a:solidFill>
                  <a:schemeClr val="accent4"/>
                </a:solidFill>
              </a:defRPr>
            </a:lvl8pPr>
            <a:lvl9pPr lvl="8" rtl="0">
              <a:lnSpc>
                <a:spcPct val="100000"/>
              </a:lnSpc>
              <a:spcBef>
                <a:spcPts val="0"/>
              </a:spcBef>
              <a:spcAft>
                <a:spcPts val="0"/>
              </a:spcAft>
              <a:buClr>
                <a:schemeClr val="accent4"/>
              </a:buClr>
              <a:buSzPts val="1400"/>
              <a:buNone/>
              <a:defRPr>
                <a:solidFill>
                  <a:schemeClr val="accent4"/>
                </a:solidFill>
              </a:defRPr>
            </a:lvl9pPr>
          </a:lstStyle>
          <a:p>
            <a:endParaRPr/>
          </a:p>
        </p:txBody>
      </p:sp>
      <p:sp>
        <p:nvSpPr>
          <p:cNvPr id="15" name="Google Shape;15;p3"/>
          <p:cNvSpPr/>
          <p:nvPr/>
        </p:nvSpPr>
        <p:spPr>
          <a:xfrm rot="7199847">
            <a:off x="6023396" y="745440"/>
            <a:ext cx="5870004" cy="4364167"/>
          </a:xfrm>
          <a:custGeom>
            <a:avLst/>
            <a:gdLst/>
            <a:ahLst/>
            <a:cxnLst/>
            <a:rect l="l" t="t" r="r" b="b"/>
            <a:pathLst>
              <a:path w="255977" h="190311" extrusionOk="0">
                <a:moveTo>
                  <a:pt x="145909" y="1"/>
                </a:moveTo>
                <a:cubicBezTo>
                  <a:pt x="107297" y="1"/>
                  <a:pt x="86873" y="30667"/>
                  <a:pt x="57680" y="44965"/>
                </a:cubicBezTo>
                <a:cubicBezTo>
                  <a:pt x="27929" y="59538"/>
                  <a:pt x="7286" y="72287"/>
                  <a:pt x="3643" y="100824"/>
                </a:cubicBezTo>
                <a:cubicBezTo>
                  <a:pt x="0" y="129361"/>
                  <a:pt x="3035" y="156077"/>
                  <a:pt x="27930" y="169435"/>
                </a:cubicBezTo>
                <a:cubicBezTo>
                  <a:pt x="33671" y="172515"/>
                  <a:pt x="38894" y="173690"/>
                  <a:pt x="43929" y="173690"/>
                </a:cubicBezTo>
                <a:cubicBezTo>
                  <a:pt x="60149" y="173690"/>
                  <a:pt x="74408" y="161493"/>
                  <a:pt x="97659" y="161493"/>
                </a:cubicBezTo>
                <a:cubicBezTo>
                  <a:pt x="98489" y="161493"/>
                  <a:pt x="99330" y="161508"/>
                  <a:pt x="100183" y="161541"/>
                </a:cubicBezTo>
                <a:cubicBezTo>
                  <a:pt x="128173" y="162597"/>
                  <a:pt x="146517" y="190310"/>
                  <a:pt x="177390" y="190310"/>
                </a:cubicBezTo>
                <a:cubicBezTo>
                  <a:pt x="182011" y="190310"/>
                  <a:pt x="186911" y="189690"/>
                  <a:pt x="192167" y="188266"/>
                </a:cubicBezTo>
                <a:cubicBezTo>
                  <a:pt x="218732" y="181070"/>
                  <a:pt x="238428" y="154703"/>
                  <a:pt x="245834" y="129338"/>
                </a:cubicBezTo>
                <a:cubicBezTo>
                  <a:pt x="255976" y="94599"/>
                  <a:pt x="244228" y="59084"/>
                  <a:pt x="220884" y="34080"/>
                </a:cubicBezTo>
                <a:cubicBezTo>
                  <a:pt x="202271" y="14144"/>
                  <a:pt x="176287" y="887"/>
                  <a:pt x="148148" y="35"/>
                </a:cubicBezTo>
                <a:cubicBezTo>
                  <a:pt x="147395" y="12"/>
                  <a:pt x="146649" y="1"/>
                  <a:pt x="145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p:nvPr/>
        </p:nvSpPr>
        <p:spPr>
          <a:xfrm rot="-5400000">
            <a:off x="-2201688" y="2201857"/>
            <a:ext cx="5151907" cy="748530"/>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p:nvPr/>
        </p:nvSpPr>
        <p:spPr>
          <a:xfrm>
            <a:off x="6824329" y="6"/>
            <a:ext cx="2319625" cy="2292057"/>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 name="Google Shape;51;p13"/>
          <p:cNvSpPr txBox="1">
            <a:spLocks noGrp="1"/>
          </p:cNvSpPr>
          <p:nvPr>
            <p:ph type="title" idx="2"/>
          </p:nvPr>
        </p:nvSpPr>
        <p:spPr>
          <a:xfrm>
            <a:off x="691525"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2" name="Google Shape;52;p13"/>
          <p:cNvSpPr txBox="1">
            <a:spLocks noGrp="1"/>
          </p:cNvSpPr>
          <p:nvPr>
            <p:ph type="subTitle" idx="1"/>
          </p:nvPr>
        </p:nvSpPr>
        <p:spPr>
          <a:xfrm>
            <a:off x="691525"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13"/>
          <p:cNvSpPr txBox="1">
            <a:spLocks noGrp="1"/>
          </p:cNvSpPr>
          <p:nvPr>
            <p:ph type="title" idx="3" hasCustomPrompt="1"/>
          </p:nvPr>
        </p:nvSpPr>
        <p:spPr>
          <a:xfrm>
            <a:off x="1134613"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4" name="Google Shape;54;p13"/>
          <p:cNvSpPr txBox="1">
            <a:spLocks noGrp="1"/>
          </p:cNvSpPr>
          <p:nvPr>
            <p:ph type="title" idx="4"/>
          </p:nvPr>
        </p:nvSpPr>
        <p:spPr>
          <a:xfrm>
            <a:off x="2679810"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5" name="Google Shape;55;p13"/>
          <p:cNvSpPr txBox="1">
            <a:spLocks noGrp="1"/>
          </p:cNvSpPr>
          <p:nvPr>
            <p:ph type="subTitle" idx="5"/>
          </p:nvPr>
        </p:nvSpPr>
        <p:spPr>
          <a:xfrm>
            <a:off x="2679810"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 name="Google Shape;56;p13"/>
          <p:cNvSpPr txBox="1">
            <a:spLocks noGrp="1"/>
          </p:cNvSpPr>
          <p:nvPr>
            <p:ph type="title" idx="6" hasCustomPrompt="1"/>
          </p:nvPr>
        </p:nvSpPr>
        <p:spPr>
          <a:xfrm>
            <a:off x="3122760"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57" name="Google Shape;57;p13"/>
          <p:cNvSpPr txBox="1">
            <a:spLocks noGrp="1"/>
          </p:cNvSpPr>
          <p:nvPr>
            <p:ph type="title" idx="7"/>
          </p:nvPr>
        </p:nvSpPr>
        <p:spPr>
          <a:xfrm>
            <a:off x="4668094" y="1707933"/>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8"/>
          </p:nvPr>
        </p:nvSpPr>
        <p:spPr>
          <a:xfrm>
            <a:off x="4668094" y="2128393"/>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3"/>
          <p:cNvSpPr txBox="1">
            <a:spLocks noGrp="1"/>
          </p:cNvSpPr>
          <p:nvPr>
            <p:ph type="title" idx="9" hasCustomPrompt="1"/>
          </p:nvPr>
        </p:nvSpPr>
        <p:spPr>
          <a:xfrm>
            <a:off x="5111182" y="3409060"/>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0" name="Google Shape;60;p13"/>
          <p:cNvSpPr txBox="1">
            <a:spLocks noGrp="1"/>
          </p:cNvSpPr>
          <p:nvPr>
            <p:ph type="title" idx="13"/>
          </p:nvPr>
        </p:nvSpPr>
        <p:spPr>
          <a:xfrm>
            <a:off x="6656379" y="1701708"/>
            <a:ext cx="1796100" cy="43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1" name="Google Shape;61;p13"/>
          <p:cNvSpPr txBox="1">
            <a:spLocks noGrp="1"/>
          </p:cNvSpPr>
          <p:nvPr>
            <p:ph type="subTitle" idx="14"/>
          </p:nvPr>
        </p:nvSpPr>
        <p:spPr>
          <a:xfrm>
            <a:off x="6656379" y="2122168"/>
            <a:ext cx="1796100" cy="73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 name="Google Shape;62;p13"/>
          <p:cNvSpPr txBox="1">
            <a:spLocks noGrp="1"/>
          </p:cNvSpPr>
          <p:nvPr>
            <p:ph type="title" idx="15" hasCustomPrompt="1"/>
          </p:nvPr>
        </p:nvSpPr>
        <p:spPr>
          <a:xfrm>
            <a:off x="7099467" y="3402835"/>
            <a:ext cx="9102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3" name="Google Shape;63;p13"/>
          <p:cNvSpPr/>
          <p:nvPr/>
        </p:nvSpPr>
        <p:spPr>
          <a:xfrm rot="10800000">
            <a:off x="89" y="4100866"/>
            <a:ext cx="9161582" cy="1042651"/>
          </a:xfrm>
          <a:custGeom>
            <a:avLst/>
            <a:gdLst/>
            <a:ahLst/>
            <a:cxnLst/>
            <a:rect l="l" t="t" r="r" b="b"/>
            <a:pathLst>
              <a:path w="81851" h="9315" extrusionOk="0">
                <a:moveTo>
                  <a:pt x="1" y="0"/>
                </a:moveTo>
                <a:lnTo>
                  <a:pt x="1" y="7429"/>
                </a:lnTo>
                <a:cubicBezTo>
                  <a:pt x="1" y="7429"/>
                  <a:pt x="1120" y="7584"/>
                  <a:pt x="3115" y="7584"/>
                </a:cubicBezTo>
                <a:cubicBezTo>
                  <a:pt x="6333" y="7584"/>
                  <a:pt x="11827" y="7180"/>
                  <a:pt x="18577" y="5069"/>
                </a:cubicBezTo>
                <a:cubicBezTo>
                  <a:pt x="23856" y="3418"/>
                  <a:pt x="29277" y="2316"/>
                  <a:pt x="34763" y="2316"/>
                </a:cubicBezTo>
                <a:cubicBezTo>
                  <a:pt x="40641" y="2316"/>
                  <a:pt x="46593" y="3581"/>
                  <a:pt x="52525" y="6788"/>
                </a:cubicBezTo>
                <a:cubicBezTo>
                  <a:pt x="55989" y="8661"/>
                  <a:pt x="60036" y="9314"/>
                  <a:pt x="63998" y="9314"/>
                </a:cubicBezTo>
                <a:cubicBezTo>
                  <a:pt x="73152" y="9314"/>
                  <a:pt x="81850" y="5826"/>
                  <a:pt x="81850" y="5826"/>
                </a:cubicBezTo>
                <a:lnTo>
                  <a:pt x="818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3">
  <p:cSld name="TITLE_ONLY_3">
    <p:bg>
      <p:bgPr>
        <a:solidFill>
          <a:schemeClr val="accent5"/>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1951650" y="317557"/>
            <a:ext cx="524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a:endParaRPr/>
          </a:p>
        </p:txBody>
      </p:sp>
      <p:sp>
        <p:nvSpPr>
          <p:cNvPr id="88" name="Google Shape;88;p19"/>
          <p:cNvSpPr/>
          <p:nvPr/>
        </p:nvSpPr>
        <p:spPr>
          <a:xfrm flipH="1">
            <a:off x="0" y="0"/>
            <a:ext cx="2319625" cy="2154582"/>
          </a:xfrm>
          <a:custGeom>
            <a:avLst/>
            <a:gdLst/>
            <a:ahLst/>
            <a:cxnLst/>
            <a:rect l="l" t="t" r="r" b="b"/>
            <a:pathLst>
              <a:path w="62180" h="61441" extrusionOk="0">
                <a:moveTo>
                  <a:pt x="1" y="0"/>
                </a:moveTo>
                <a:cubicBezTo>
                  <a:pt x="3843" y="8483"/>
                  <a:pt x="12381" y="17218"/>
                  <a:pt x="21823" y="20317"/>
                </a:cubicBezTo>
                <a:cubicBezTo>
                  <a:pt x="24946" y="21342"/>
                  <a:pt x="27882" y="21656"/>
                  <a:pt x="30616" y="21656"/>
                </a:cubicBezTo>
                <a:cubicBezTo>
                  <a:pt x="34940" y="21656"/>
                  <a:pt x="38759" y="20870"/>
                  <a:pt x="42013" y="20870"/>
                </a:cubicBezTo>
                <a:cubicBezTo>
                  <a:pt x="44689" y="20870"/>
                  <a:pt x="46984" y="21401"/>
                  <a:pt x="48864" y="23337"/>
                </a:cubicBezTo>
                <a:cubicBezTo>
                  <a:pt x="55041" y="29693"/>
                  <a:pt x="46293" y="40450"/>
                  <a:pt x="50923" y="50654"/>
                </a:cubicBezTo>
                <a:cubicBezTo>
                  <a:pt x="52882" y="54969"/>
                  <a:pt x="56991" y="58649"/>
                  <a:pt x="62180" y="61441"/>
                </a:cubicBezTo>
                <a:lnTo>
                  <a:pt x="621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3F3F3">
            <a:alpha val="1696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1pPr>
            <a:lvl2pPr lvl="1">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2pPr>
            <a:lvl3pPr lvl="2">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3pPr>
            <a:lvl4pPr lvl="3">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4pPr>
            <a:lvl5pPr lvl="4">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5pPr>
            <a:lvl6pPr lvl="5">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6pPr>
            <a:lvl7pPr lvl="6">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7pPr>
            <a:lvl8pPr lvl="7">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8pPr>
            <a:lvl9pPr lvl="8">
              <a:spcBef>
                <a:spcPts val="0"/>
              </a:spcBef>
              <a:spcAft>
                <a:spcPts val="0"/>
              </a:spcAft>
              <a:buClr>
                <a:schemeClr val="accent5"/>
              </a:buClr>
              <a:buSzPts val="2800"/>
              <a:buFont typeface="Staatliches"/>
              <a:buNone/>
              <a:defRPr sz="2800">
                <a:solidFill>
                  <a:schemeClr val="accent5"/>
                </a:solidFill>
                <a:latin typeface="Staatliches"/>
                <a:ea typeface="Staatliches"/>
                <a:cs typeface="Staatliches"/>
                <a:sym typeface="Staatlich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5"/>
              </a:buClr>
              <a:buSzPts val="1800"/>
              <a:buFont typeface="Oxygen"/>
              <a:buChar char="●"/>
              <a:defRPr sz="1800">
                <a:solidFill>
                  <a:schemeClr val="accent5"/>
                </a:solidFill>
                <a:latin typeface="Oxygen"/>
                <a:ea typeface="Oxygen"/>
                <a:cs typeface="Oxygen"/>
                <a:sym typeface="Oxygen"/>
              </a:defRPr>
            </a:lvl1pPr>
            <a:lvl2pPr marL="914400" lvl="1"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2pPr>
            <a:lvl3pPr marL="1371600" lvl="2"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3pPr>
            <a:lvl4pPr marL="1828800" lvl="3"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4pPr>
            <a:lvl5pPr marL="2286000" lvl="4"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5pPr>
            <a:lvl6pPr marL="2743200" lvl="5"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6pPr>
            <a:lvl7pPr marL="3200400" lvl="6"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7pPr>
            <a:lvl8pPr marL="3657600" lvl="7" indent="-317500">
              <a:lnSpc>
                <a:spcPct val="100000"/>
              </a:lnSpc>
              <a:spcBef>
                <a:spcPts val="1600"/>
              </a:spcBef>
              <a:spcAft>
                <a:spcPts val="0"/>
              </a:spcAft>
              <a:buClr>
                <a:schemeClr val="accent5"/>
              </a:buClr>
              <a:buSzPts val="1400"/>
              <a:buFont typeface="Oxygen"/>
              <a:buChar char="○"/>
              <a:defRPr>
                <a:solidFill>
                  <a:schemeClr val="accent5"/>
                </a:solidFill>
                <a:latin typeface="Oxygen"/>
                <a:ea typeface="Oxygen"/>
                <a:cs typeface="Oxygen"/>
                <a:sym typeface="Oxygen"/>
              </a:defRPr>
            </a:lvl8pPr>
            <a:lvl9pPr marL="4114800" lvl="8" indent="-317500">
              <a:lnSpc>
                <a:spcPct val="100000"/>
              </a:lnSpc>
              <a:spcBef>
                <a:spcPts val="1600"/>
              </a:spcBef>
              <a:spcAft>
                <a:spcPts val="1600"/>
              </a:spcAft>
              <a:buClr>
                <a:schemeClr val="accent5"/>
              </a:buClr>
              <a:buSzPts val="1400"/>
              <a:buFont typeface="Oxygen"/>
              <a:buChar char="■"/>
              <a:defRPr>
                <a:solidFill>
                  <a:schemeClr val="accent5"/>
                </a:solidFill>
                <a:latin typeface="Oxygen"/>
                <a:ea typeface="Oxygen"/>
                <a:cs typeface="Oxygen"/>
                <a:sym typeface="Oxyge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image" Target="../media/image53.png"/><Relationship Id="rId5" Type="http://schemas.openxmlformats.org/officeDocument/2006/relationships/diagramQuickStyle" Target="../diagrams/quickStyle3.xml"/><Relationship Id="rId10" Type="http://schemas.openxmlformats.org/officeDocument/2006/relationships/image" Target="../media/image52.png"/><Relationship Id="rId4" Type="http://schemas.openxmlformats.org/officeDocument/2006/relationships/diagramLayout" Target="../diagrams/layout3.xml"/><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8.sv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20" name="Google Shape;272;p30">
            <a:extLst>
              <a:ext uri="{FF2B5EF4-FFF2-40B4-BE49-F238E27FC236}">
                <a16:creationId xmlns:a16="http://schemas.microsoft.com/office/drawing/2014/main" id="{2E6F9631-419A-4C07-917C-031A93AA123F}"/>
              </a:ext>
            </a:extLst>
          </p:cNvPr>
          <p:cNvSpPr/>
          <p:nvPr/>
        </p:nvSpPr>
        <p:spPr>
          <a:xfrm>
            <a:off x="2750179" y="2019536"/>
            <a:ext cx="87869" cy="84517"/>
          </a:xfrm>
          <a:custGeom>
            <a:avLst/>
            <a:gdLst/>
            <a:ahLst/>
            <a:cxnLst/>
            <a:rect l="l" t="t" r="r" b="b"/>
            <a:pathLst>
              <a:path w="6212" h="5975" extrusionOk="0">
                <a:moveTo>
                  <a:pt x="3224" y="0"/>
                </a:moveTo>
                <a:cubicBezTo>
                  <a:pt x="2016" y="0"/>
                  <a:pt x="926" y="729"/>
                  <a:pt x="464" y="1844"/>
                </a:cubicBezTo>
                <a:cubicBezTo>
                  <a:pt x="1" y="2961"/>
                  <a:pt x="257" y="4245"/>
                  <a:pt x="1112" y="5100"/>
                </a:cubicBezTo>
                <a:cubicBezTo>
                  <a:pt x="1683" y="5671"/>
                  <a:pt x="2447" y="5975"/>
                  <a:pt x="3224" y="5975"/>
                </a:cubicBezTo>
                <a:cubicBezTo>
                  <a:pt x="3609" y="5975"/>
                  <a:pt x="3997" y="5900"/>
                  <a:pt x="4366" y="5747"/>
                </a:cubicBezTo>
                <a:cubicBezTo>
                  <a:pt x="5483" y="5285"/>
                  <a:pt x="6211" y="4196"/>
                  <a:pt x="6211" y="2988"/>
                </a:cubicBezTo>
                <a:cubicBezTo>
                  <a:pt x="6211" y="1337"/>
                  <a:pt x="4873" y="0"/>
                  <a:pt x="3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774E0726-EDC6-4BC2-AF39-1116E4BD8BC0}"/>
              </a:ext>
            </a:extLst>
          </p:cNvPr>
          <p:cNvSpPr/>
          <p:nvPr/>
        </p:nvSpPr>
        <p:spPr>
          <a:xfrm rot="19844249">
            <a:off x="1418710" y="1490234"/>
            <a:ext cx="2175596" cy="687881"/>
          </a:xfrm>
          <a:prstGeom prst="rect">
            <a:avLst/>
          </a:prstGeom>
          <a:solidFill>
            <a:schemeClr val="accent3">
              <a:lumMod val="75000"/>
            </a:schemeClr>
          </a:solidFill>
          <a:ln>
            <a:solidFill>
              <a:schemeClr val="tx2">
                <a:lumMod val="50000"/>
              </a:schemeClr>
            </a:solidFill>
          </a:ln>
          <a:effectLst>
            <a:outerShdw blurRad="50800" dist="38100" dir="2700000" algn="tl" rotWithShape="0">
              <a:prstClr val="black">
                <a:alpha val="40000"/>
              </a:prstClr>
            </a:outerShdw>
          </a:effectLst>
        </p:spPr>
        <p:txBody>
          <a:bodyPr wrap="none">
            <a:spAutoFit/>
          </a:bodyPr>
          <a:lstStyle/>
          <a:p>
            <a:pPr marL="0" lvl="0" indent="0" algn="ctr" defTabSz="488950">
              <a:lnSpc>
                <a:spcPct val="90000"/>
              </a:lnSpc>
              <a:spcBef>
                <a:spcPct val="0"/>
              </a:spcBef>
              <a:spcAft>
                <a:spcPct val="35000"/>
              </a:spcAft>
              <a:buNone/>
              <a:defRPr cap="all"/>
            </a:pPr>
            <a:r>
              <a:rPr lang="en-US" sz="1800" b="1" kern="1200" dirty="0">
                <a:solidFill>
                  <a:srgbClr val="FAE2CA"/>
                </a:solidFill>
                <a:latin typeface="Berlin Sans FB Demi" panose="020E0802020502020306" pitchFamily="34" charset="0"/>
              </a:rPr>
              <a:t>To Default </a:t>
            </a:r>
          </a:p>
          <a:p>
            <a:pPr marL="0" lvl="0" indent="0" algn="ctr" defTabSz="488950">
              <a:lnSpc>
                <a:spcPct val="90000"/>
              </a:lnSpc>
              <a:spcBef>
                <a:spcPct val="0"/>
              </a:spcBef>
              <a:spcAft>
                <a:spcPct val="35000"/>
              </a:spcAft>
              <a:buNone/>
              <a:defRPr cap="all"/>
            </a:pPr>
            <a:r>
              <a:rPr lang="en-US" sz="1800" b="1" kern="1200" dirty="0">
                <a:solidFill>
                  <a:srgbClr val="FAE2CA"/>
                </a:solidFill>
                <a:latin typeface="Berlin Sans FB Demi" panose="020E0802020502020306" pitchFamily="34" charset="0"/>
              </a:rPr>
              <a:t>Or not default?</a:t>
            </a:r>
          </a:p>
        </p:txBody>
      </p:sp>
      <p:pic>
        <p:nvPicPr>
          <p:cNvPr id="1026" name="Picture 2" descr="Image result for lending club">
            <a:extLst>
              <a:ext uri="{FF2B5EF4-FFF2-40B4-BE49-F238E27FC236}">
                <a16:creationId xmlns:a16="http://schemas.microsoft.com/office/drawing/2014/main" id="{F9698EEA-8A71-4466-934D-D003F17E53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1210" y="470594"/>
            <a:ext cx="2308195" cy="627140"/>
          </a:xfrm>
          <a:prstGeom prst="rect">
            <a:avLst/>
          </a:prstGeom>
          <a:noFill/>
          <a:extLst>
            <a:ext uri="{909E8E84-426E-40DD-AFC4-6F175D3DCCD1}">
              <a14:hiddenFill xmlns:a14="http://schemas.microsoft.com/office/drawing/2010/main">
                <a:solidFill>
                  <a:srgbClr val="FFFFFF"/>
                </a:solidFill>
              </a14:hiddenFill>
            </a:ext>
          </a:extLst>
        </p:spPr>
      </p:pic>
      <p:sp>
        <p:nvSpPr>
          <p:cNvPr id="132" name="Google Shape;132;p26"/>
          <p:cNvSpPr txBox="1">
            <a:spLocks noGrp="1"/>
          </p:cNvSpPr>
          <p:nvPr>
            <p:ph type="ctrTitle"/>
          </p:nvPr>
        </p:nvSpPr>
        <p:spPr>
          <a:xfrm>
            <a:off x="4344619" y="2888701"/>
            <a:ext cx="3432000" cy="166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t>MIS MINERS</a:t>
            </a:r>
            <a:endParaRPr b="0" dirty="0"/>
          </a:p>
        </p:txBody>
      </p:sp>
      <p:sp>
        <p:nvSpPr>
          <p:cNvPr id="60" name="Google Shape;212;p30">
            <a:extLst>
              <a:ext uri="{FF2B5EF4-FFF2-40B4-BE49-F238E27FC236}">
                <a16:creationId xmlns:a16="http://schemas.microsoft.com/office/drawing/2014/main" id="{10A94D73-8511-4524-A38D-0A603B888211}"/>
              </a:ext>
            </a:extLst>
          </p:cNvPr>
          <p:cNvSpPr/>
          <p:nvPr/>
        </p:nvSpPr>
        <p:spPr>
          <a:xfrm>
            <a:off x="687320" y="3273784"/>
            <a:ext cx="4041460" cy="27151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1;p30">
            <a:extLst>
              <a:ext uri="{FF2B5EF4-FFF2-40B4-BE49-F238E27FC236}">
                <a16:creationId xmlns:a16="http://schemas.microsoft.com/office/drawing/2014/main" id="{4336C37C-1EB3-4D6E-8047-89792537EC08}"/>
              </a:ext>
            </a:extLst>
          </p:cNvPr>
          <p:cNvSpPr/>
          <p:nvPr/>
        </p:nvSpPr>
        <p:spPr>
          <a:xfrm>
            <a:off x="2401973" y="3797594"/>
            <a:ext cx="514260" cy="96413"/>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2;p30">
            <a:extLst>
              <a:ext uri="{FF2B5EF4-FFF2-40B4-BE49-F238E27FC236}">
                <a16:creationId xmlns:a16="http://schemas.microsoft.com/office/drawing/2014/main" id="{785ACE8B-9A43-4A16-A05A-306AB8416C0D}"/>
              </a:ext>
            </a:extLst>
          </p:cNvPr>
          <p:cNvSpPr/>
          <p:nvPr/>
        </p:nvSpPr>
        <p:spPr>
          <a:xfrm>
            <a:off x="2762843" y="3797594"/>
            <a:ext cx="108437" cy="96413"/>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3;p30">
            <a:extLst>
              <a:ext uri="{FF2B5EF4-FFF2-40B4-BE49-F238E27FC236}">
                <a16:creationId xmlns:a16="http://schemas.microsoft.com/office/drawing/2014/main" id="{1E53E2D8-366F-43B7-BEF9-16FA58A06D98}"/>
              </a:ext>
            </a:extLst>
          </p:cNvPr>
          <p:cNvSpPr/>
          <p:nvPr/>
        </p:nvSpPr>
        <p:spPr>
          <a:xfrm>
            <a:off x="2402213" y="3797594"/>
            <a:ext cx="513793" cy="10665"/>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34;p30">
            <a:extLst>
              <a:ext uri="{FF2B5EF4-FFF2-40B4-BE49-F238E27FC236}">
                <a16:creationId xmlns:a16="http://schemas.microsoft.com/office/drawing/2014/main" id="{18BB4A25-11F5-4D29-998C-54F1292C211B}"/>
              </a:ext>
            </a:extLst>
          </p:cNvPr>
          <p:cNvSpPr/>
          <p:nvPr/>
        </p:nvSpPr>
        <p:spPr>
          <a:xfrm>
            <a:off x="2402213" y="3883271"/>
            <a:ext cx="513793" cy="10736"/>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35;p30">
            <a:extLst>
              <a:ext uri="{FF2B5EF4-FFF2-40B4-BE49-F238E27FC236}">
                <a16:creationId xmlns:a16="http://schemas.microsoft.com/office/drawing/2014/main" id="{4E6BF4F9-82D6-4269-85DD-B943D396F544}"/>
              </a:ext>
            </a:extLst>
          </p:cNvPr>
          <p:cNvSpPr/>
          <p:nvPr/>
        </p:nvSpPr>
        <p:spPr>
          <a:xfrm>
            <a:off x="2401973" y="3624797"/>
            <a:ext cx="514260" cy="96385"/>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36;p30">
            <a:extLst>
              <a:ext uri="{FF2B5EF4-FFF2-40B4-BE49-F238E27FC236}">
                <a16:creationId xmlns:a16="http://schemas.microsoft.com/office/drawing/2014/main" id="{326B784B-2E79-41BC-AE3F-C06F416C352E}"/>
              </a:ext>
            </a:extLst>
          </p:cNvPr>
          <p:cNvSpPr/>
          <p:nvPr/>
        </p:nvSpPr>
        <p:spPr>
          <a:xfrm>
            <a:off x="2762843" y="3624797"/>
            <a:ext cx="108437" cy="96399"/>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37;p30">
            <a:extLst>
              <a:ext uri="{FF2B5EF4-FFF2-40B4-BE49-F238E27FC236}">
                <a16:creationId xmlns:a16="http://schemas.microsoft.com/office/drawing/2014/main" id="{53574812-3FC1-4017-A748-F9A12B4A6F24}"/>
              </a:ext>
            </a:extLst>
          </p:cNvPr>
          <p:cNvSpPr/>
          <p:nvPr/>
        </p:nvSpPr>
        <p:spPr>
          <a:xfrm>
            <a:off x="2402213" y="3624797"/>
            <a:ext cx="513793" cy="10665"/>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38;p30">
            <a:extLst>
              <a:ext uri="{FF2B5EF4-FFF2-40B4-BE49-F238E27FC236}">
                <a16:creationId xmlns:a16="http://schemas.microsoft.com/office/drawing/2014/main" id="{98E7E26C-58CA-478D-802F-7C29340DA727}"/>
              </a:ext>
            </a:extLst>
          </p:cNvPr>
          <p:cNvSpPr/>
          <p:nvPr/>
        </p:nvSpPr>
        <p:spPr>
          <a:xfrm>
            <a:off x="2402213" y="3710474"/>
            <a:ext cx="513793" cy="10708"/>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39;p30">
            <a:extLst>
              <a:ext uri="{FF2B5EF4-FFF2-40B4-BE49-F238E27FC236}">
                <a16:creationId xmlns:a16="http://schemas.microsoft.com/office/drawing/2014/main" id="{3AE7BF80-B8EB-41A0-9AA9-E301ED0F3702}"/>
              </a:ext>
            </a:extLst>
          </p:cNvPr>
          <p:cNvSpPr/>
          <p:nvPr/>
        </p:nvSpPr>
        <p:spPr>
          <a:xfrm>
            <a:off x="2401973" y="3366224"/>
            <a:ext cx="514260" cy="96413"/>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p30">
            <a:extLst>
              <a:ext uri="{FF2B5EF4-FFF2-40B4-BE49-F238E27FC236}">
                <a16:creationId xmlns:a16="http://schemas.microsoft.com/office/drawing/2014/main" id="{0BAA8063-FCAC-4712-A688-AA9E1996EC4C}"/>
              </a:ext>
            </a:extLst>
          </p:cNvPr>
          <p:cNvSpPr/>
          <p:nvPr/>
        </p:nvSpPr>
        <p:spPr>
          <a:xfrm>
            <a:off x="2762843" y="3366224"/>
            <a:ext cx="108437" cy="96413"/>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1;p30">
            <a:extLst>
              <a:ext uri="{FF2B5EF4-FFF2-40B4-BE49-F238E27FC236}">
                <a16:creationId xmlns:a16="http://schemas.microsoft.com/office/drawing/2014/main" id="{53130E43-D1BF-43B3-8ED9-A8A6B634A923}"/>
              </a:ext>
            </a:extLst>
          </p:cNvPr>
          <p:cNvSpPr/>
          <p:nvPr/>
        </p:nvSpPr>
        <p:spPr>
          <a:xfrm>
            <a:off x="2402213" y="3366224"/>
            <a:ext cx="513793" cy="10665"/>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2;p30">
            <a:extLst>
              <a:ext uri="{FF2B5EF4-FFF2-40B4-BE49-F238E27FC236}">
                <a16:creationId xmlns:a16="http://schemas.microsoft.com/office/drawing/2014/main" id="{4F57B402-BE5B-4548-9B63-1E48D1557ECB}"/>
              </a:ext>
            </a:extLst>
          </p:cNvPr>
          <p:cNvSpPr/>
          <p:nvPr/>
        </p:nvSpPr>
        <p:spPr>
          <a:xfrm>
            <a:off x="2402212" y="3451901"/>
            <a:ext cx="513793" cy="10736"/>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3;p30">
            <a:extLst>
              <a:ext uri="{FF2B5EF4-FFF2-40B4-BE49-F238E27FC236}">
                <a16:creationId xmlns:a16="http://schemas.microsoft.com/office/drawing/2014/main" id="{E591385F-32A3-4574-9BB7-F56F4ED18318}"/>
              </a:ext>
            </a:extLst>
          </p:cNvPr>
          <p:cNvSpPr/>
          <p:nvPr/>
        </p:nvSpPr>
        <p:spPr>
          <a:xfrm>
            <a:off x="2481722" y="3711846"/>
            <a:ext cx="514259" cy="96399"/>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4;p30">
            <a:extLst>
              <a:ext uri="{FF2B5EF4-FFF2-40B4-BE49-F238E27FC236}">
                <a16:creationId xmlns:a16="http://schemas.microsoft.com/office/drawing/2014/main" id="{E928C61F-5E27-4791-8536-3BDEAB4EAC2A}"/>
              </a:ext>
            </a:extLst>
          </p:cNvPr>
          <p:cNvSpPr/>
          <p:nvPr/>
        </p:nvSpPr>
        <p:spPr>
          <a:xfrm>
            <a:off x="2842579" y="3711846"/>
            <a:ext cx="108450" cy="96399"/>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5;p30">
            <a:extLst>
              <a:ext uri="{FF2B5EF4-FFF2-40B4-BE49-F238E27FC236}">
                <a16:creationId xmlns:a16="http://schemas.microsoft.com/office/drawing/2014/main" id="{82564D4A-BC13-463E-B25B-853958290600}"/>
              </a:ext>
            </a:extLst>
          </p:cNvPr>
          <p:cNvSpPr/>
          <p:nvPr/>
        </p:nvSpPr>
        <p:spPr>
          <a:xfrm>
            <a:off x="2481949" y="3711846"/>
            <a:ext cx="513793" cy="10665"/>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6;p30">
            <a:extLst>
              <a:ext uri="{FF2B5EF4-FFF2-40B4-BE49-F238E27FC236}">
                <a16:creationId xmlns:a16="http://schemas.microsoft.com/office/drawing/2014/main" id="{17D66072-C249-475B-9A01-980234AA3D56}"/>
              </a:ext>
            </a:extLst>
          </p:cNvPr>
          <p:cNvSpPr/>
          <p:nvPr/>
        </p:nvSpPr>
        <p:spPr>
          <a:xfrm>
            <a:off x="2481949" y="3797537"/>
            <a:ext cx="513793" cy="10708"/>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7;p30">
            <a:extLst>
              <a:ext uri="{FF2B5EF4-FFF2-40B4-BE49-F238E27FC236}">
                <a16:creationId xmlns:a16="http://schemas.microsoft.com/office/drawing/2014/main" id="{5CC27402-6838-4825-9328-716EFEF49E0F}"/>
              </a:ext>
            </a:extLst>
          </p:cNvPr>
          <p:cNvSpPr/>
          <p:nvPr/>
        </p:nvSpPr>
        <p:spPr>
          <a:xfrm>
            <a:off x="2481722" y="3539035"/>
            <a:ext cx="514259" cy="96413"/>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8;p30">
            <a:extLst>
              <a:ext uri="{FF2B5EF4-FFF2-40B4-BE49-F238E27FC236}">
                <a16:creationId xmlns:a16="http://schemas.microsoft.com/office/drawing/2014/main" id="{0DD5C671-FC7C-457F-9991-5FBA5EE08B80}"/>
              </a:ext>
            </a:extLst>
          </p:cNvPr>
          <p:cNvSpPr/>
          <p:nvPr/>
        </p:nvSpPr>
        <p:spPr>
          <a:xfrm>
            <a:off x="2842579" y="3539035"/>
            <a:ext cx="108450" cy="96427"/>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9;p30">
            <a:extLst>
              <a:ext uri="{FF2B5EF4-FFF2-40B4-BE49-F238E27FC236}">
                <a16:creationId xmlns:a16="http://schemas.microsoft.com/office/drawing/2014/main" id="{0DBEF007-695E-444E-9C56-A8868F9129AE}"/>
              </a:ext>
            </a:extLst>
          </p:cNvPr>
          <p:cNvSpPr/>
          <p:nvPr/>
        </p:nvSpPr>
        <p:spPr>
          <a:xfrm>
            <a:off x="2481949" y="3539035"/>
            <a:ext cx="513793" cy="10665"/>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0;p30">
            <a:extLst>
              <a:ext uri="{FF2B5EF4-FFF2-40B4-BE49-F238E27FC236}">
                <a16:creationId xmlns:a16="http://schemas.microsoft.com/office/drawing/2014/main" id="{7058098A-ACC0-4068-9B25-E1C49BDBCAD2}"/>
              </a:ext>
            </a:extLst>
          </p:cNvPr>
          <p:cNvSpPr/>
          <p:nvPr/>
        </p:nvSpPr>
        <p:spPr>
          <a:xfrm>
            <a:off x="2481949" y="3624726"/>
            <a:ext cx="513793" cy="10736"/>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1;p30">
            <a:extLst>
              <a:ext uri="{FF2B5EF4-FFF2-40B4-BE49-F238E27FC236}">
                <a16:creationId xmlns:a16="http://schemas.microsoft.com/office/drawing/2014/main" id="{6182E97E-8459-44D6-8536-64714F6319F8}"/>
              </a:ext>
            </a:extLst>
          </p:cNvPr>
          <p:cNvSpPr/>
          <p:nvPr/>
        </p:nvSpPr>
        <p:spPr>
          <a:xfrm>
            <a:off x="2481721" y="3451986"/>
            <a:ext cx="514259" cy="96385"/>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2;p30">
            <a:extLst>
              <a:ext uri="{FF2B5EF4-FFF2-40B4-BE49-F238E27FC236}">
                <a16:creationId xmlns:a16="http://schemas.microsoft.com/office/drawing/2014/main" id="{8E93FE5D-7BC5-4688-A16B-A26D35ECD40A}"/>
              </a:ext>
            </a:extLst>
          </p:cNvPr>
          <p:cNvSpPr/>
          <p:nvPr/>
        </p:nvSpPr>
        <p:spPr>
          <a:xfrm>
            <a:off x="2842578" y="3451986"/>
            <a:ext cx="108450" cy="96399"/>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3;p30">
            <a:extLst>
              <a:ext uri="{FF2B5EF4-FFF2-40B4-BE49-F238E27FC236}">
                <a16:creationId xmlns:a16="http://schemas.microsoft.com/office/drawing/2014/main" id="{3E9C1F06-347D-4038-B18C-6980D75BB29F}"/>
              </a:ext>
            </a:extLst>
          </p:cNvPr>
          <p:cNvSpPr/>
          <p:nvPr/>
        </p:nvSpPr>
        <p:spPr>
          <a:xfrm>
            <a:off x="2481948" y="3451986"/>
            <a:ext cx="513793" cy="10665"/>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4;p30">
            <a:extLst>
              <a:ext uri="{FF2B5EF4-FFF2-40B4-BE49-F238E27FC236}">
                <a16:creationId xmlns:a16="http://schemas.microsoft.com/office/drawing/2014/main" id="{FE5B1A51-39B4-4616-BEBA-DB46492BF45F}"/>
              </a:ext>
            </a:extLst>
          </p:cNvPr>
          <p:cNvSpPr/>
          <p:nvPr/>
        </p:nvSpPr>
        <p:spPr>
          <a:xfrm>
            <a:off x="2481948" y="3537663"/>
            <a:ext cx="513793" cy="10708"/>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8;p30">
            <a:extLst>
              <a:ext uri="{FF2B5EF4-FFF2-40B4-BE49-F238E27FC236}">
                <a16:creationId xmlns:a16="http://schemas.microsoft.com/office/drawing/2014/main" id="{49877E3C-47DB-4E79-A7A3-1843FAC8211A}"/>
              </a:ext>
            </a:extLst>
          </p:cNvPr>
          <p:cNvSpPr/>
          <p:nvPr/>
        </p:nvSpPr>
        <p:spPr>
          <a:xfrm>
            <a:off x="2538327" y="2715364"/>
            <a:ext cx="352651" cy="527741"/>
          </a:xfrm>
          <a:custGeom>
            <a:avLst/>
            <a:gdLst/>
            <a:ahLst/>
            <a:cxnLst/>
            <a:rect l="l" t="t" r="r" b="b"/>
            <a:pathLst>
              <a:path w="24931" h="37309" extrusionOk="0">
                <a:moveTo>
                  <a:pt x="21788" y="1"/>
                </a:moveTo>
                <a:lnTo>
                  <a:pt x="15543" y="1913"/>
                </a:lnTo>
                <a:lnTo>
                  <a:pt x="12842" y="17562"/>
                </a:lnTo>
                <a:lnTo>
                  <a:pt x="1" y="32117"/>
                </a:lnTo>
                <a:lnTo>
                  <a:pt x="3249" y="37308"/>
                </a:lnTo>
                <a:lnTo>
                  <a:pt x="23252" y="18831"/>
                </a:lnTo>
                <a:cubicBezTo>
                  <a:pt x="24381" y="17757"/>
                  <a:pt x="24931" y="16221"/>
                  <a:pt x="24772" y="14672"/>
                </a:cubicBezTo>
                <a:cubicBezTo>
                  <a:pt x="24036" y="7531"/>
                  <a:pt x="21788" y="1"/>
                  <a:pt x="21788" y="1"/>
                </a:cubicBezTo>
                <a:close/>
              </a:path>
            </a:pathLst>
          </a:custGeom>
          <a:solidFill>
            <a:schemeClr val="accent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9;p30">
            <a:extLst>
              <a:ext uri="{FF2B5EF4-FFF2-40B4-BE49-F238E27FC236}">
                <a16:creationId xmlns:a16="http://schemas.microsoft.com/office/drawing/2014/main" id="{203D1611-02B2-4714-978B-EB8316778538}"/>
              </a:ext>
            </a:extLst>
          </p:cNvPr>
          <p:cNvSpPr/>
          <p:nvPr/>
        </p:nvSpPr>
        <p:spPr>
          <a:xfrm>
            <a:off x="2488424" y="3177513"/>
            <a:ext cx="95876" cy="156969"/>
          </a:xfrm>
          <a:custGeom>
            <a:avLst/>
            <a:gdLst/>
            <a:ahLst/>
            <a:cxnLst/>
            <a:rect l="l" t="t" r="r" b="b"/>
            <a:pathLst>
              <a:path w="6778" h="11097" extrusionOk="0">
                <a:moveTo>
                  <a:pt x="3891" y="0"/>
                </a:moveTo>
                <a:lnTo>
                  <a:pt x="573" y="1383"/>
                </a:lnTo>
                <a:cubicBezTo>
                  <a:pt x="134" y="1658"/>
                  <a:pt x="1" y="2238"/>
                  <a:pt x="276" y="2677"/>
                </a:cubicBezTo>
                <a:lnTo>
                  <a:pt x="5320" y="10726"/>
                </a:lnTo>
                <a:cubicBezTo>
                  <a:pt x="5470" y="10965"/>
                  <a:pt x="5727" y="11096"/>
                  <a:pt x="5991" y="11096"/>
                </a:cubicBezTo>
                <a:cubicBezTo>
                  <a:pt x="6135" y="11096"/>
                  <a:pt x="6280" y="11057"/>
                  <a:pt x="6411" y="10976"/>
                </a:cubicBezTo>
                <a:cubicBezTo>
                  <a:pt x="6620" y="10845"/>
                  <a:pt x="6756" y="10625"/>
                  <a:pt x="6777" y="10380"/>
                </a:cubicBezTo>
                <a:lnTo>
                  <a:pt x="6411" y="4021"/>
                </a:lnTo>
                <a:lnTo>
                  <a:pt x="3891" y="0"/>
                </a:lnTo>
                <a:close/>
              </a:path>
            </a:pathLst>
          </a:custGeom>
          <a:solidFill>
            <a:schemeClr val="accent3"/>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70;p30">
            <a:extLst>
              <a:ext uri="{FF2B5EF4-FFF2-40B4-BE49-F238E27FC236}">
                <a16:creationId xmlns:a16="http://schemas.microsoft.com/office/drawing/2014/main" id="{361503F4-24BE-4C12-9819-4DEB3C1D2D40}"/>
              </a:ext>
            </a:extLst>
          </p:cNvPr>
          <p:cNvSpPr/>
          <p:nvPr/>
        </p:nvSpPr>
        <p:spPr>
          <a:xfrm>
            <a:off x="2652139" y="2729211"/>
            <a:ext cx="164267" cy="567361"/>
          </a:xfrm>
          <a:custGeom>
            <a:avLst/>
            <a:gdLst/>
            <a:ahLst/>
            <a:cxnLst/>
            <a:rect l="l" t="t" r="r" b="b"/>
            <a:pathLst>
              <a:path w="11613" h="40110" extrusionOk="0">
                <a:moveTo>
                  <a:pt x="10155" y="1"/>
                </a:moveTo>
                <a:lnTo>
                  <a:pt x="0" y="1346"/>
                </a:lnTo>
                <a:lnTo>
                  <a:pt x="2145" y="19653"/>
                </a:lnTo>
                <a:lnTo>
                  <a:pt x="940" y="40109"/>
                </a:lnTo>
                <a:lnTo>
                  <a:pt x="7497" y="40109"/>
                </a:lnTo>
                <a:lnTo>
                  <a:pt x="11465" y="19685"/>
                </a:lnTo>
                <a:cubicBezTo>
                  <a:pt x="11580" y="19096"/>
                  <a:pt x="11613" y="18492"/>
                  <a:pt x="11567" y="17892"/>
                </a:cubicBezTo>
                <a:lnTo>
                  <a:pt x="10155" y="1"/>
                </a:lnTo>
                <a:close/>
              </a:path>
            </a:pathLst>
          </a:custGeom>
          <a:solidFill>
            <a:schemeClr val="accent4"/>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71;p30">
            <a:extLst>
              <a:ext uri="{FF2B5EF4-FFF2-40B4-BE49-F238E27FC236}">
                <a16:creationId xmlns:a16="http://schemas.microsoft.com/office/drawing/2014/main" id="{34AAAE95-48CF-48F9-AB87-B9423C1EB7E4}"/>
              </a:ext>
            </a:extLst>
          </p:cNvPr>
          <p:cNvSpPr/>
          <p:nvPr/>
        </p:nvSpPr>
        <p:spPr>
          <a:xfrm>
            <a:off x="2666298" y="3296374"/>
            <a:ext cx="158835" cy="63455"/>
          </a:xfrm>
          <a:custGeom>
            <a:avLst/>
            <a:gdLst/>
            <a:ahLst/>
            <a:cxnLst/>
            <a:rect l="l" t="t" r="r" b="b"/>
            <a:pathLst>
              <a:path w="11229" h="4486" extrusionOk="0">
                <a:moveTo>
                  <a:pt x="590" y="0"/>
                </a:moveTo>
                <a:lnTo>
                  <a:pt x="0" y="3547"/>
                </a:lnTo>
                <a:cubicBezTo>
                  <a:pt x="0" y="4064"/>
                  <a:pt x="420" y="4486"/>
                  <a:pt x="939" y="4486"/>
                </a:cubicBezTo>
                <a:lnTo>
                  <a:pt x="10438" y="4486"/>
                </a:lnTo>
                <a:cubicBezTo>
                  <a:pt x="10874" y="4484"/>
                  <a:pt x="11229" y="4131"/>
                  <a:pt x="11229" y="3694"/>
                </a:cubicBezTo>
                <a:cubicBezTo>
                  <a:pt x="11229" y="3447"/>
                  <a:pt x="11113" y="3216"/>
                  <a:pt x="10918" y="3066"/>
                </a:cubicBezTo>
                <a:lnTo>
                  <a:pt x="5334" y="0"/>
                </a:lnTo>
                <a:close/>
              </a:path>
            </a:pathLst>
          </a:custGeom>
          <a:solidFill>
            <a:schemeClr val="accent3"/>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73;p30">
            <a:extLst>
              <a:ext uri="{FF2B5EF4-FFF2-40B4-BE49-F238E27FC236}">
                <a16:creationId xmlns:a16="http://schemas.microsoft.com/office/drawing/2014/main" id="{4CAC8B94-DB2E-46F1-AB43-3BEF418D554F}"/>
              </a:ext>
            </a:extLst>
          </p:cNvPr>
          <p:cNvSpPr/>
          <p:nvPr/>
        </p:nvSpPr>
        <p:spPr>
          <a:xfrm>
            <a:off x="2795769" y="2061802"/>
            <a:ext cx="70103" cy="93698"/>
          </a:xfrm>
          <a:custGeom>
            <a:avLst/>
            <a:gdLst/>
            <a:ahLst/>
            <a:cxnLst/>
            <a:rect l="l" t="t" r="r" b="b"/>
            <a:pathLst>
              <a:path w="4956" h="6624" extrusionOk="0">
                <a:moveTo>
                  <a:pt x="2373" y="0"/>
                </a:moveTo>
                <a:lnTo>
                  <a:pt x="1" y="2034"/>
                </a:lnTo>
                <a:lnTo>
                  <a:pt x="1617" y="6624"/>
                </a:lnTo>
                <a:lnTo>
                  <a:pt x="4955" y="5138"/>
                </a:lnTo>
                <a:lnTo>
                  <a:pt x="23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74;p30">
            <a:extLst>
              <a:ext uri="{FF2B5EF4-FFF2-40B4-BE49-F238E27FC236}">
                <a16:creationId xmlns:a16="http://schemas.microsoft.com/office/drawing/2014/main" id="{5B4A1887-AA00-494C-8068-D48B7AD76F77}"/>
              </a:ext>
            </a:extLst>
          </p:cNvPr>
          <p:cNvSpPr/>
          <p:nvPr/>
        </p:nvSpPr>
        <p:spPr>
          <a:xfrm>
            <a:off x="2774297" y="2093968"/>
            <a:ext cx="159939" cy="432261"/>
          </a:xfrm>
          <a:custGeom>
            <a:avLst/>
            <a:gdLst/>
            <a:ahLst/>
            <a:cxnLst/>
            <a:rect l="l" t="t" r="r" b="b"/>
            <a:pathLst>
              <a:path w="11307" h="30559" extrusionOk="0">
                <a:moveTo>
                  <a:pt x="6722" y="0"/>
                </a:moveTo>
                <a:lnTo>
                  <a:pt x="875" y="2303"/>
                </a:lnTo>
                <a:lnTo>
                  <a:pt x="4729" y="13477"/>
                </a:lnTo>
                <a:lnTo>
                  <a:pt x="1" y="21809"/>
                </a:lnTo>
                <a:lnTo>
                  <a:pt x="2951" y="30558"/>
                </a:lnTo>
                <a:lnTo>
                  <a:pt x="10653" y="16278"/>
                </a:lnTo>
                <a:cubicBezTo>
                  <a:pt x="11159" y="15253"/>
                  <a:pt x="11306" y="14088"/>
                  <a:pt x="11075" y="12969"/>
                </a:cubicBezTo>
                <a:lnTo>
                  <a:pt x="6722" y="0"/>
                </a:lnTo>
                <a:close/>
              </a:path>
            </a:pathLst>
          </a:custGeom>
          <a:solidFill>
            <a:schemeClr val="accent5"/>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5;p30">
            <a:extLst>
              <a:ext uri="{FF2B5EF4-FFF2-40B4-BE49-F238E27FC236}">
                <a16:creationId xmlns:a16="http://schemas.microsoft.com/office/drawing/2014/main" id="{619FECDF-88A0-48D4-969D-80E4988F0011}"/>
              </a:ext>
            </a:extLst>
          </p:cNvPr>
          <p:cNvSpPr/>
          <p:nvPr/>
        </p:nvSpPr>
        <p:spPr>
          <a:xfrm>
            <a:off x="2412282" y="2445036"/>
            <a:ext cx="264118" cy="101209"/>
          </a:xfrm>
          <a:custGeom>
            <a:avLst/>
            <a:gdLst/>
            <a:ahLst/>
            <a:cxnLst/>
            <a:rect l="l" t="t" r="r" b="b"/>
            <a:pathLst>
              <a:path w="18672" h="7155" extrusionOk="0">
                <a:moveTo>
                  <a:pt x="14515" y="1"/>
                </a:moveTo>
                <a:cubicBezTo>
                  <a:pt x="14464" y="1"/>
                  <a:pt x="14413" y="2"/>
                  <a:pt x="14362" y="4"/>
                </a:cubicBezTo>
                <a:lnTo>
                  <a:pt x="720" y="405"/>
                </a:lnTo>
                <a:lnTo>
                  <a:pt x="0" y="6595"/>
                </a:lnTo>
                <a:lnTo>
                  <a:pt x="14420" y="7153"/>
                </a:lnTo>
                <a:cubicBezTo>
                  <a:pt x="14450" y="7154"/>
                  <a:pt x="14479" y="7154"/>
                  <a:pt x="14509" y="7154"/>
                </a:cubicBezTo>
                <a:cubicBezTo>
                  <a:pt x="16050" y="7154"/>
                  <a:pt x="17423" y="6166"/>
                  <a:pt x="17907" y="4695"/>
                </a:cubicBezTo>
                <a:cubicBezTo>
                  <a:pt x="18672" y="2372"/>
                  <a:pt x="16932" y="1"/>
                  <a:pt x="14515" y="1"/>
                </a:cubicBezTo>
                <a:close/>
              </a:path>
            </a:pathLst>
          </a:custGeom>
          <a:solidFill>
            <a:schemeClr val="accent5"/>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8;p30">
            <a:extLst>
              <a:ext uri="{FF2B5EF4-FFF2-40B4-BE49-F238E27FC236}">
                <a16:creationId xmlns:a16="http://schemas.microsoft.com/office/drawing/2014/main" id="{C5404646-CE85-4CC3-9AFB-853183C271D7}"/>
              </a:ext>
            </a:extLst>
          </p:cNvPr>
          <p:cNvSpPr/>
          <p:nvPr/>
        </p:nvSpPr>
        <p:spPr>
          <a:xfrm>
            <a:off x="2363438" y="2299368"/>
            <a:ext cx="151551" cy="238968"/>
          </a:xfrm>
          <a:custGeom>
            <a:avLst/>
            <a:gdLst/>
            <a:ahLst/>
            <a:cxnLst/>
            <a:rect l="l" t="t" r="r" b="b"/>
            <a:pathLst>
              <a:path w="10714" h="16894" extrusionOk="0">
                <a:moveTo>
                  <a:pt x="6185" y="0"/>
                </a:moveTo>
                <a:lnTo>
                  <a:pt x="804" y="12556"/>
                </a:lnTo>
                <a:cubicBezTo>
                  <a:pt x="0" y="14434"/>
                  <a:pt x="1192" y="16565"/>
                  <a:pt x="3214" y="16860"/>
                </a:cubicBezTo>
                <a:cubicBezTo>
                  <a:pt x="3367" y="16882"/>
                  <a:pt x="3518" y="16893"/>
                  <a:pt x="3668" y="16893"/>
                </a:cubicBezTo>
                <a:cubicBezTo>
                  <a:pt x="5014" y="16893"/>
                  <a:pt x="6233" y="16018"/>
                  <a:pt x="6640" y="14698"/>
                </a:cubicBezTo>
                <a:lnTo>
                  <a:pt x="10714" y="1461"/>
                </a:lnTo>
                <a:lnTo>
                  <a:pt x="6185" y="0"/>
                </a:lnTo>
                <a:close/>
              </a:path>
            </a:pathLst>
          </a:custGeom>
          <a:solidFill>
            <a:schemeClr val="accent5"/>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9;p30">
            <a:extLst>
              <a:ext uri="{FF2B5EF4-FFF2-40B4-BE49-F238E27FC236}">
                <a16:creationId xmlns:a16="http://schemas.microsoft.com/office/drawing/2014/main" id="{FF510C4C-A41D-4D13-B215-C5F8149C209A}"/>
              </a:ext>
            </a:extLst>
          </p:cNvPr>
          <p:cNvSpPr/>
          <p:nvPr/>
        </p:nvSpPr>
        <p:spPr>
          <a:xfrm>
            <a:off x="2612406" y="2386076"/>
            <a:ext cx="249534" cy="387095"/>
          </a:xfrm>
          <a:custGeom>
            <a:avLst/>
            <a:gdLst/>
            <a:ahLst/>
            <a:cxnLst/>
            <a:rect l="l" t="t" r="r" b="b"/>
            <a:pathLst>
              <a:path w="17641" h="27366" extrusionOk="0">
                <a:moveTo>
                  <a:pt x="13372" y="1"/>
                </a:moveTo>
                <a:lnTo>
                  <a:pt x="8939" y="2491"/>
                </a:lnTo>
                <a:lnTo>
                  <a:pt x="5760" y="2802"/>
                </a:lnTo>
                <a:lnTo>
                  <a:pt x="1" y="4168"/>
                </a:lnTo>
                <a:lnTo>
                  <a:pt x="1739" y="26182"/>
                </a:lnTo>
                <a:cubicBezTo>
                  <a:pt x="1739" y="26182"/>
                  <a:pt x="3104" y="27365"/>
                  <a:pt x="6257" y="27365"/>
                </a:cubicBezTo>
                <a:cubicBezTo>
                  <a:pt x="8807" y="27365"/>
                  <a:pt x="12527" y="26591"/>
                  <a:pt x="17640" y="23793"/>
                </a:cubicBezTo>
                <a:lnTo>
                  <a:pt x="13372" y="1"/>
                </a:lnTo>
                <a:close/>
              </a:path>
            </a:pathLst>
          </a:custGeom>
          <a:solidFill>
            <a:schemeClr val="accent5"/>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85;p30">
            <a:extLst>
              <a:ext uri="{FF2B5EF4-FFF2-40B4-BE49-F238E27FC236}">
                <a16:creationId xmlns:a16="http://schemas.microsoft.com/office/drawing/2014/main" id="{3D20E2C9-28E9-4C5C-BB91-C47542F31064}"/>
              </a:ext>
            </a:extLst>
          </p:cNvPr>
          <p:cNvSpPr/>
          <p:nvPr/>
        </p:nvSpPr>
        <p:spPr>
          <a:xfrm>
            <a:off x="2636975" y="2241573"/>
            <a:ext cx="147053" cy="134266"/>
          </a:xfrm>
          <a:custGeom>
            <a:avLst/>
            <a:gdLst/>
            <a:ahLst/>
            <a:cxnLst/>
            <a:rect l="l" t="t" r="r" b="b"/>
            <a:pathLst>
              <a:path w="10396" h="9492" extrusionOk="0">
                <a:moveTo>
                  <a:pt x="8569" y="0"/>
                </a:moveTo>
                <a:cubicBezTo>
                  <a:pt x="8502" y="9"/>
                  <a:pt x="5183" y="452"/>
                  <a:pt x="3240" y="1084"/>
                </a:cubicBezTo>
                <a:cubicBezTo>
                  <a:pt x="1278" y="1722"/>
                  <a:pt x="2512" y="4793"/>
                  <a:pt x="2512" y="4793"/>
                </a:cubicBezTo>
                <a:lnTo>
                  <a:pt x="0" y="5953"/>
                </a:lnTo>
                <a:cubicBezTo>
                  <a:pt x="898" y="8075"/>
                  <a:pt x="2825" y="9491"/>
                  <a:pt x="4915" y="9491"/>
                </a:cubicBezTo>
                <a:cubicBezTo>
                  <a:pt x="5172" y="9491"/>
                  <a:pt x="5431" y="9470"/>
                  <a:pt x="5691" y="9426"/>
                </a:cubicBezTo>
                <a:cubicBezTo>
                  <a:pt x="8533" y="8947"/>
                  <a:pt x="10395" y="5950"/>
                  <a:pt x="9852" y="2736"/>
                </a:cubicBezTo>
                <a:cubicBezTo>
                  <a:pt x="9658" y="1595"/>
                  <a:pt x="9202" y="684"/>
                  <a:pt x="8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86;p30">
            <a:extLst>
              <a:ext uri="{FF2B5EF4-FFF2-40B4-BE49-F238E27FC236}">
                <a16:creationId xmlns:a16="http://schemas.microsoft.com/office/drawing/2014/main" id="{6A4A959B-144C-4759-B185-B71AA6BA01B1}"/>
              </a:ext>
            </a:extLst>
          </p:cNvPr>
          <p:cNvSpPr/>
          <p:nvPr/>
        </p:nvSpPr>
        <p:spPr>
          <a:xfrm>
            <a:off x="2662238" y="2347092"/>
            <a:ext cx="79538" cy="114420"/>
          </a:xfrm>
          <a:custGeom>
            <a:avLst/>
            <a:gdLst/>
            <a:ahLst/>
            <a:cxnLst/>
            <a:rect l="l" t="t" r="r" b="b"/>
            <a:pathLst>
              <a:path w="5623" h="8089" extrusionOk="0">
                <a:moveTo>
                  <a:pt x="4558" y="1"/>
                </a:moveTo>
                <a:lnTo>
                  <a:pt x="0" y="726"/>
                </a:lnTo>
                <a:lnTo>
                  <a:pt x="865" y="6145"/>
                </a:lnTo>
                <a:cubicBezTo>
                  <a:pt x="1047" y="7280"/>
                  <a:pt x="2027" y="8089"/>
                  <a:pt x="3141" y="8089"/>
                </a:cubicBezTo>
                <a:cubicBezTo>
                  <a:pt x="3262" y="8089"/>
                  <a:pt x="3385" y="8079"/>
                  <a:pt x="3508" y="8059"/>
                </a:cubicBezTo>
                <a:lnTo>
                  <a:pt x="3901" y="7995"/>
                </a:lnTo>
                <a:cubicBezTo>
                  <a:pt x="5159" y="7794"/>
                  <a:pt x="5623" y="6676"/>
                  <a:pt x="5421" y="5417"/>
                </a:cubicBezTo>
                <a:lnTo>
                  <a:pt x="4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87;p30">
            <a:extLst>
              <a:ext uri="{FF2B5EF4-FFF2-40B4-BE49-F238E27FC236}">
                <a16:creationId xmlns:a16="http://schemas.microsoft.com/office/drawing/2014/main" id="{7C91FF26-583F-4C08-BEDD-D8DF560848AC}"/>
              </a:ext>
            </a:extLst>
          </p:cNvPr>
          <p:cNvSpPr/>
          <p:nvPr/>
        </p:nvSpPr>
        <p:spPr>
          <a:xfrm>
            <a:off x="2658687" y="2350377"/>
            <a:ext cx="80159" cy="71419"/>
          </a:xfrm>
          <a:custGeom>
            <a:avLst/>
            <a:gdLst/>
            <a:ahLst/>
            <a:cxnLst/>
            <a:rect l="l" t="t" r="r" b="b"/>
            <a:pathLst>
              <a:path w="5667" h="5049" extrusionOk="0">
                <a:moveTo>
                  <a:pt x="1" y="0"/>
                </a:moveTo>
                <a:cubicBezTo>
                  <a:pt x="1" y="1"/>
                  <a:pt x="788" y="5049"/>
                  <a:pt x="5059" y="5049"/>
                </a:cubicBezTo>
                <a:cubicBezTo>
                  <a:pt x="5254" y="5049"/>
                  <a:pt x="5457" y="5038"/>
                  <a:pt x="5667" y="5016"/>
                </a:cubicBezTo>
                <a:lnTo>
                  <a:pt x="5126" y="186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88;p30">
            <a:extLst>
              <a:ext uri="{FF2B5EF4-FFF2-40B4-BE49-F238E27FC236}">
                <a16:creationId xmlns:a16="http://schemas.microsoft.com/office/drawing/2014/main" id="{96F58F46-900A-4CC6-ACD7-551A33099A6A}"/>
              </a:ext>
            </a:extLst>
          </p:cNvPr>
          <p:cNvSpPr/>
          <p:nvPr/>
        </p:nvSpPr>
        <p:spPr>
          <a:xfrm>
            <a:off x="2751576" y="2284603"/>
            <a:ext cx="45491" cy="42930"/>
          </a:xfrm>
          <a:custGeom>
            <a:avLst/>
            <a:gdLst/>
            <a:ahLst/>
            <a:cxnLst/>
            <a:rect l="l" t="t" r="r" b="b"/>
            <a:pathLst>
              <a:path w="3216" h="3035" extrusionOk="0">
                <a:moveTo>
                  <a:pt x="1609" y="1"/>
                </a:moveTo>
                <a:cubicBezTo>
                  <a:pt x="1509" y="1"/>
                  <a:pt x="1407" y="11"/>
                  <a:pt x="1304" y="32"/>
                </a:cubicBezTo>
                <a:cubicBezTo>
                  <a:pt x="703" y="153"/>
                  <a:pt x="235" y="626"/>
                  <a:pt x="118" y="1228"/>
                </a:cubicBezTo>
                <a:cubicBezTo>
                  <a:pt x="0" y="1831"/>
                  <a:pt x="258" y="2445"/>
                  <a:pt x="770" y="2784"/>
                </a:cubicBezTo>
                <a:cubicBezTo>
                  <a:pt x="1024" y="2951"/>
                  <a:pt x="1315" y="3034"/>
                  <a:pt x="1607" y="3034"/>
                </a:cubicBezTo>
                <a:cubicBezTo>
                  <a:pt x="1903" y="3034"/>
                  <a:pt x="2199" y="2948"/>
                  <a:pt x="2455" y="2775"/>
                </a:cubicBezTo>
                <a:cubicBezTo>
                  <a:pt x="2964" y="2432"/>
                  <a:pt x="3216" y="1816"/>
                  <a:pt x="3094" y="1215"/>
                </a:cubicBezTo>
                <a:cubicBezTo>
                  <a:pt x="2947" y="496"/>
                  <a:pt x="2315" y="1"/>
                  <a:pt x="1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89;p30">
            <a:extLst>
              <a:ext uri="{FF2B5EF4-FFF2-40B4-BE49-F238E27FC236}">
                <a16:creationId xmlns:a16="http://schemas.microsoft.com/office/drawing/2014/main" id="{36DD5454-8ABF-4978-BE47-0F290B1A7C0A}"/>
              </a:ext>
            </a:extLst>
          </p:cNvPr>
          <p:cNvSpPr/>
          <p:nvPr/>
        </p:nvSpPr>
        <p:spPr>
          <a:xfrm>
            <a:off x="2642789" y="2247118"/>
            <a:ext cx="150164" cy="158044"/>
          </a:xfrm>
          <a:custGeom>
            <a:avLst/>
            <a:gdLst/>
            <a:ahLst/>
            <a:cxnLst/>
            <a:rect l="l" t="t" r="r" b="b"/>
            <a:pathLst>
              <a:path w="10616" h="11173" extrusionOk="0">
                <a:moveTo>
                  <a:pt x="7254" y="1"/>
                </a:moveTo>
                <a:cubicBezTo>
                  <a:pt x="7116" y="1"/>
                  <a:pt x="6977" y="14"/>
                  <a:pt x="6837" y="43"/>
                </a:cubicBezTo>
                <a:lnTo>
                  <a:pt x="1036" y="1223"/>
                </a:lnTo>
                <a:cubicBezTo>
                  <a:pt x="406" y="1352"/>
                  <a:pt x="1" y="1966"/>
                  <a:pt x="128" y="2596"/>
                </a:cubicBezTo>
                <a:lnTo>
                  <a:pt x="1142" y="7571"/>
                </a:lnTo>
                <a:cubicBezTo>
                  <a:pt x="1576" y="9704"/>
                  <a:pt x="3451" y="11173"/>
                  <a:pt x="5545" y="11173"/>
                </a:cubicBezTo>
                <a:cubicBezTo>
                  <a:pt x="5841" y="11173"/>
                  <a:pt x="6142" y="11143"/>
                  <a:pt x="6444" y="11082"/>
                </a:cubicBezTo>
                <a:lnTo>
                  <a:pt x="6610" y="11047"/>
                </a:lnTo>
                <a:cubicBezTo>
                  <a:pt x="9044" y="10553"/>
                  <a:pt x="10616" y="8178"/>
                  <a:pt x="10120" y="5745"/>
                </a:cubicBezTo>
                <a:lnTo>
                  <a:pt x="9289" y="1665"/>
                </a:lnTo>
                <a:cubicBezTo>
                  <a:pt x="9089" y="680"/>
                  <a:pt x="8222" y="1"/>
                  <a:pt x="7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0;p30">
            <a:extLst>
              <a:ext uri="{FF2B5EF4-FFF2-40B4-BE49-F238E27FC236}">
                <a16:creationId xmlns:a16="http://schemas.microsoft.com/office/drawing/2014/main" id="{96AB8EE1-498F-4A06-9E4C-B18330732690}"/>
              </a:ext>
            </a:extLst>
          </p:cNvPr>
          <p:cNvSpPr/>
          <p:nvPr/>
        </p:nvSpPr>
        <p:spPr>
          <a:xfrm>
            <a:off x="2652135" y="2309353"/>
            <a:ext cx="138933" cy="100303"/>
          </a:xfrm>
          <a:custGeom>
            <a:avLst/>
            <a:gdLst/>
            <a:ahLst/>
            <a:cxnLst/>
            <a:rect l="l" t="t" r="r" b="b"/>
            <a:pathLst>
              <a:path w="9822" h="7091" extrusionOk="0">
                <a:moveTo>
                  <a:pt x="1440" y="1"/>
                </a:moveTo>
                <a:lnTo>
                  <a:pt x="0" y="356"/>
                </a:lnTo>
                <a:lnTo>
                  <a:pt x="711" y="3193"/>
                </a:lnTo>
                <a:cubicBezTo>
                  <a:pt x="976" y="5539"/>
                  <a:pt x="2455" y="7091"/>
                  <a:pt x="4754" y="7091"/>
                </a:cubicBezTo>
                <a:cubicBezTo>
                  <a:pt x="5299" y="7091"/>
                  <a:pt x="5891" y="7003"/>
                  <a:pt x="6524" y="6818"/>
                </a:cubicBezTo>
                <a:cubicBezTo>
                  <a:pt x="9821" y="5854"/>
                  <a:pt x="9643" y="3170"/>
                  <a:pt x="9643" y="3170"/>
                </a:cubicBezTo>
                <a:cubicBezTo>
                  <a:pt x="9643" y="3170"/>
                  <a:pt x="9545" y="2252"/>
                  <a:pt x="8039" y="2252"/>
                </a:cubicBezTo>
                <a:cubicBezTo>
                  <a:pt x="7759" y="2252"/>
                  <a:pt x="7430" y="2284"/>
                  <a:pt x="7045" y="2359"/>
                </a:cubicBezTo>
                <a:cubicBezTo>
                  <a:pt x="4360" y="2883"/>
                  <a:pt x="5190" y="3599"/>
                  <a:pt x="3931" y="4120"/>
                </a:cubicBezTo>
                <a:cubicBezTo>
                  <a:pt x="3796" y="4176"/>
                  <a:pt x="3678" y="4198"/>
                  <a:pt x="3570" y="4198"/>
                </a:cubicBezTo>
                <a:cubicBezTo>
                  <a:pt x="3323" y="4198"/>
                  <a:pt x="3131" y="4082"/>
                  <a:pt x="2917" y="4003"/>
                </a:cubicBezTo>
                <a:cubicBezTo>
                  <a:pt x="2438" y="3823"/>
                  <a:pt x="2108" y="3375"/>
                  <a:pt x="2008" y="2871"/>
                </a:cubicBezTo>
                <a:lnTo>
                  <a:pt x="1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1;p30">
            <a:extLst>
              <a:ext uri="{FF2B5EF4-FFF2-40B4-BE49-F238E27FC236}">
                <a16:creationId xmlns:a16="http://schemas.microsoft.com/office/drawing/2014/main" id="{A4E09FCE-DBF9-496F-958C-80407262FD71}"/>
              </a:ext>
            </a:extLst>
          </p:cNvPr>
          <p:cNvSpPr/>
          <p:nvPr/>
        </p:nvSpPr>
        <p:spPr>
          <a:xfrm>
            <a:off x="2623127" y="2220252"/>
            <a:ext cx="135057" cy="105551"/>
          </a:xfrm>
          <a:custGeom>
            <a:avLst/>
            <a:gdLst/>
            <a:ahLst/>
            <a:cxnLst/>
            <a:rect l="l" t="t" r="r" b="b"/>
            <a:pathLst>
              <a:path w="9548" h="7462" extrusionOk="0">
                <a:moveTo>
                  <a:pt x="5898" y="1"/>
                </a:moveTo>
                <a:cubicBezTo>
                  <a:pt x="5551" y="1"/>
                  <a:pt x="5197" y="31"/>
                  <a:pt x="4839" y="91"/>
                </a:cubicBezTo>
                <a:cubicBezTo>
                  <a:pt x="1998" y="572"/>
                  <a:pt x="0" y="2767"/>
                  <a:pt x="544" y="5981"/>
                </a:cubicBezTo>
                <a:cubicBezTo>
                  <a:pt x="630" y="6490"/>
                  <a:pt x="777" y="6986"/>
                  <a:pt x="979" y="7461"/>
                </a:cubicBezTo>
                <a:lnTo>
                  <a:pt x="3491" y="6300"/>
                </a:lnTo>
                <a:cubicBezTo>
                  <a:pt x="3491" y="6300"/>
                  <a:pt x="2257" y="3229"/>
                  <a:pt x="4219" y="2591"/>
                </a:cubicBezTo>
                <a:cubicBezTo>
                  <a:pt x="6162" y="1959"/>
                  <a:pt x="9481" y="1516"/>
                  <a:pt x="9548" y="1507"/>
                </a:cubicBezTo>
                <a:cubicBezTo>
                  <a:pt x="8625" y="509"/>
                  <a:pt x="7325" y="1"/>
                  <a:pt x="5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2;p30">
            <a:extLst>
              <a:ext uri="{FF2B5EF4-FFF2-40B4-BE49-F238E27FC236}">
                <a16:creationId xmlns:a16="http://schemas.microsoft.com/office/drawing/2014/main" id="{4C7F9FB1-1BA0-43F6-B5DC-1542ACFFBAD0}"/>
              </a:ext>
            </a:extLst>
          </p:cNvPr>
          <p:cNvSpPr/>
          <p:nvPr/>
        </p:nvSpPr>
        <p:spPr>
          <a:xfrm>
            <a:off x="2616668" y="2314189"/>
            <a:ext cx="50653" cy="48461"/>
          </a:xfrm>
          <a:custGeom>
            <a:avLst/>
            <a:gdLst/>
            <a:ahLst/>
            <a:cxnLst/>
            <a:rect l="l" t="t" r="r" b="b"/>
            <a:pathLst>
              <a:path w="3581" h="3426" extrusionOk="0">
                <a:moveTo>
                  <a:pt x="1734" y="0"/>
                </a:moveTo>
                <a:cubicBezTo>
                  <a:pt x="1533" y="0"/>
                  <a:pt x="1329" y="36"/>
                  <a:pt x="1130" y="111"/>
                </a:cubicBezTo>
                <a:cubicBezTo>
                  <a:pt x="482" y="356"/>
                  <a:pt x="45" y="966"/>
                  <a:pt x="23" y="1658"/>
                </a:cubicBezTo>
                <a:cubicBezTo>
                  <a:pt x="0" y="2350"/>
                  <a:pt x="397" y="2988"/>
                  <a:pt x="1029" y="3273"/>
                </a:cubicBezTo>
                <a:cubicBezTo>
                  <a:pt x="1255" y="3375"/>
                  <a:pt x="1496" y="3425"/>
                  <a:pt x="1735" y="3425"/>
                </a:cubicBezTo>
                <a:cubicBezTo>
                  <a:pt x="2161" y="3425"/>
                  <a:pt x="2582" y="3266"/>
                  <a:pt x="2906" y="2962"/>
                </a:cubicBezTo>
                <a:cubicBezTo>
                  <a:pt x="3411" y="2488"/>
                  <a:pt x="3580" y="1757"/>
                  <a:pt x="3337" y="1109"/>
                </a:cubicBezTo>
                <a:cubicBezTo>
                  <a:pt x="3078" y="423"/>
                  <a:pt x="2426" y="0"/>
                  <a:pt x="1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2;p26">
            <a:extLst>
              <a:ext uri="{FF2B5EF4-FFF2-40B4-BE49-F238E27FC236}">
                <a16:creationId xmlns:a16="http://schemas.microsoft.com/office/drawing/2014/main" id="{21F7966F-8915-4B2C-91E2-DA1193F7DD2B}"/>
              </a:ext>
            </a:extLst>
          </p:cNvPr>
          <p:cNvSpPr txBox="1">
            <a:spLocks/>
          </p:cNvSpPr>
          <p:nvPr/>
        </p:nvSpPr>
        <p:spPr>
          <a:xfrm>
            <a:off x="4286373" y="978245"/>
            <a:ext cx="3432000" cy="1666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Staatliches"/>
              <a:buNone/>
              <a:defRPr sz="4800" b="0" i="0" u="none" strike="noStrike" cap="none">
                <a:solidFill>
                  <a:schemeClr val="accent1"/>
                </a:solidFill>
                <a:latin typeface="Staatliches"/>
                <a:ea typeface="Staatliches"/>
                <a:cs typeface="Staatliches"/>
                <a:sym typeface="Staatliches"/>
              </a:defRPr>
            </a:lvl1pPr>
            <a:lvl2pPr marR="0" lvl="1"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2pPr>
            <a:lvl3pPr marR="0" lvl="2"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3pPr>
            <a:lvl4pPr marR="0" lvl="3"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4pPr>
            <a:lvl5pPr marR="0" lvl="4"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5pPr>
            <a:lvl6pPr marR="0" lvl="5"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6pPr>
            <a:lvl7pPr marR="0" lvl="6"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7pPr>
            <a:lvl8pPr marR="0" lvl="7"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8pPr>
            <a:lvl9pPr marR="0" lvl="8" algn="l" rtl="0">
              <a:lnSpc>
                <a:spcPct val="100000"/>
              </a:lnSpc>
              <a:spcBef>
                <a:spcPts val="0"/>
              </a:spcBef>
              <a:spcAft>
                <a:spcPts val="0"/>
              </a:spcAft>
              <a:buClr>
                <a:schemeClr val="accent1"/>
              </a:buClr>
              <a:buSzPts val="5200"/>
              <a:buFont typeface="Staatliches"/>
              <a:buNone/>
              <a:defRPr sz="5200" b="0" i="0" u="none" strike="noStrike" cap="none">
                <a:solidFill>
                  <a:schemeClr val="accent1"/>
                </a:solidFill>
                <a:latin typeface="Staatliches"/>
                <a:ea typeface="Staatliches"/>
                <a:cs typeface="Staatliches"/>
                <a:sym typeface="Staatliches"/>
              </a:defRPr>
            </a:lvl9pPr>
          </a:lstStyle>
          <a:p>
            <a:r>
              <a:rPr lang="en-US" dirty="0"/>
              <a:t>Loan Outcome</a:t>
            </a:r>
          </a:p>
          <a:p>
            <a:r>
              <a:rPr lang="en-US" dirty="0"/>
              <a:t>Prediction</a:t>
            </a:r>
          </a:p>
        </p:txBody>
      </p:sp>
      <p:sp>
        <p:nvSpPr>
          <p:cNvPr id="125" name="Google Shape;277;p30">
            <a:extLst>
              <a:ext uri="{FF2B5EF4-FFF2-40B4-BE49-F238E27FC236}">
                <a16:creationId xmlns:a16="http://schemas.microsoft.com/office/drawing/2014/main" id="{7FD5D186-9948-4AA0-B065-CB45DB7F7E6B}"/>
              </a:ext>
            </a:extLst>
          </p:cNvPr>
          <p:cNvSpPr/>
          <p:nvPr/>
        </p:nvSpPr>
        <p:spPr>
          <a:xfrm>
            <a:off x="2443824" y="2271291"/>
            <a:ext cx="74460" cy="80826"/>
          </a:xfrm>
          <a:custGeom>
            <a:avLst/>
            <a:gdLst/>
            <a:ahLst/>
            <a:cxnLst/>
            <a:rect l="l" t="t" r="r" b="b"/>
            <a:pathLst>
              <a:path w="5264" h="5714" extrusionOk="0">
                <a:moveTo>
                  <a:pt x="2151" y="1"/>
                </a:moveTo>
                <a:lnTo>
                  <a:pt x="1" y="4366"/>
                </a:lnTo>
                <a:lnTo>
                  <a:pt x="3397" y="5713"/>
                </a:lnTo>
                <a:lnTo>
                  <a:pt x="5264" y="276"/>
                </a:lnTo>
                <a:lnTo>
                  <a:pt x="2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76;p30">
            <a:extLst>
              <a:ext uri="{FF2B5EF4-FFF2-40B4-BE49-F238E27FC236}">
                <a16:creationId xmlns:a16="http://schemas.microsoft.com/office/drawing/2014/main" id="{590746E4-5C78-4732-BCB7-1D58A5A30DCE}"/>
              </a:ext>
            </a:extLst>
          </p:cNvPr>
          <p:cNvSpPr/>
          <p:nvPr/>
        </p:nvSpPr>
        <p:spPr>
          <a:xfrm>
            <a:off x="2462015" y="2208925"/>
            <a:ext cx="88987" cy="84532"/>
          </a:xfrm>
          <a:custGeom>
            <a:avLst/>
            <a:gdLst/>
            <a:ahLst/>
            <a:cxnLst/>
            <a:rect l="l" t="t" r="r" b="b"/>
            <a:pathLst>
              <a:path w="6291" h="5976" extrusionOk="0">
                <a:moveTo>
                  <a:pt x="3001" y="0"/>
                </a:moveTo>
                <a:cubicBezTo>
                  <a:pt x="2627" y="0"/>
                  <a:pt x="2250" y="71"/>
                  <a:pt x="1889" y="216"/>
                </a:cubicBezTo>
                <a:cubicBezTo>
                  <a:pt x="768" y="666"/>
                  <a:pt x="28" y="1746"/>
                  <a:pt x="15" y="2954"/>
                </a:cubicBezTo>
                <a:cubicBezTo>
                  <a:pt x="1" y="4162"/>
                  <a:pt x="716" y="5260"/>
                  <a:pt x="1827" y="5735"/>
                </a:cubicBezTo>
                <a:cubicBezTo>
                  <a:pt x="2205" y="5897"/>
                  <a:pt x="2604" y="5976"/>
                  <a:pt x="3000" y="5976"/>
                </a:cubicBezTo>
                <a:cubicBezTo>
                  <a:pt x="3766" y="5976"/>
                  <a:pt x="4520" y="5681"/>
                  <a:pt x="5090" y="5124"/>
                </a:cubicBezTo>
                <a:cubicBezTo>
                  <a:pt x="6269" y="3971"/>
                  <a:pt x="6291" y="2078"/>
                  <a:pt x="5137" y="899"/>
                </a:cubicBezTo>
                <a:cubicBezTo>
                  <a:pt x="4564" y="313"/>
                  <a:pt x="3789" y="0"/>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Arrow: Curved Left 2">
            <a:extLst>
              <a:ext uri="{FF2B5EF4-FFF2-40B4-BE49-F238E27FC236}">
                <a16:creationId xmlns:a16="http://schemas.microsoft.com/office/drawing/2014/main" id="{4815BC04-3CCB-4E16-87B6-82C6F17A2E8C}"/>
              </a:ext>
            </a:extLst>
          </p:cNvPr>
          <p:cNvSpPr/>
          <p:nvPr/>
        </p:nvSpPr>
        <p:spPr>
          <a:xfrm rot="11377092">
            <a:off x="994130" y="2534775"/>
            <a:ext cx="235824" cy="74302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4CFBCAE0-7D8B-41A6-A84C-BB694BC998B1}"/>
              </a:ext>
            </a:extLst>
          </p:cNvPr>
          <p:cNvSpPr/>
          <p:nvPr/>
        </p:nvSpPr>
        <p:spPr>
          <a:xfrm rot="19625536">
            <a:off x="482228" y="3290473"/>
            <a:ext cx="1678665" cy="307777"/>
          </a:xfrm>
          <a:prstGeom prst="rect">
            <a:avLst/>
          </a:prstGeom>
        </p:spPr>
        <p:txBody>
          <a:bodyPr wrap="none">
            <a:spAutoFit/>
          </a:bodyPr>
          <a:lstStyle/>
          <a:p>
            <a:r>
              <a:rPr lang="en-US" dirty="0">
                <a:solidFill>
                  <a:schemeClr val="bg1"/>
                </a:solidFill>
                <a:latin typeface="Inter"/>
              </a:rPr>
              <a:t>That is the question.</a:t>
            </a:r>
            <a:endParaRPr lang="en-US" dirty="0">
              <a:solidFill>
                <a:schemeClr val="bg1"/>
              </a:solidFill>
            </a:endParaRPr>
          </a:p>
        </p:txBody>
      </p:sp>
      <p:sp>
        <p:nvSpPr>
          <p:cNvPr id="4" name="Rectangle 3">
            <a:extLst>
              <a:ext uri="{FF2B5EF4-FFF2-40B4-BE49-F238E27FC236}">
                <a16:creationId xmlns:a16="http://schemas.microsoft.com/office/drawing/2014/main" id="{8AD78888-8E37-44A1-A35F-1B5DF1E356DD}"/>
              </a:ext>
            </a:extLst>
          </p:cNvPr>
          <p:cNvSpPr/>
          <p:nvPr/>
        </p:nvSpPr>
        <p:spPr>
          <a:xfrm>
            <a:off x="4364738" y="4380256"/>
            <a:ext cx="793807" cy="369332"/>
          </a:xfrm>
          <a:prstGeom prst="rect">
            <a:avLst/>
          </a:prstGeom>
        </p:spPr>
        <p:txBody>
          <a:bodyPr wrap="none">
            <a:spAutoFit/>
          </a:bodyPr>
          <a:lstStyle/>
          <a:p>
            <a:r>
              <a:rPr lang="en-US" sz="1800" dirty="0">
                <a:solidFill>
                  <a:schemeClr val="accent1"/>
                </a:solidFill>
                <a:latin typeface="Staatliches"/>
                <a:sym typeface="Staatliches"/>
              </a:rPr>
              <a:t>MIS 545</a:t>
            </a:r>
          </a:p>
        </p:txBody>
      </p:sp>
    </p:spTree>
    <p:extLst>
      <p:ext uri="{BB962C8B-B14F-4D97-AF65-F5344CB8AC3E}">
        <p14:creationId xmlns:p14="http://schemas.microsoft.com/office/powerpoint/2010/main" val="386003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r>
              <a:rPr lang="en" dirty="0"/>
              <a:t>Data Preprocessing</a:t>
            </a:r>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500" name="Google Shape;1813;p49">
            <a:extLst>
              <a:ext uri="{FF2B5EF4-FFF2-40B4-BE49-F238E27FC236}">
                <a16:creationId xmlns:a16="http://schemas.microsoft.com/office/drawing/2014/main" id="{B75F5977-A2FE-3D41-A89A-7DFE62DD0D08}"/>
              </a:ext>
            </a:extLst>
          </p:cNvPr>
          <p:cNvGrpSpPr/>
          <p:nvPr/>
        </p:nvGrpSpPr>
        <p:grpSpPr>
          <a:xfrm>
            <a:off x="5473026" y="1325179"/>
            <a:ext cx="2665073" cy="2534440"/>
            <a:chOff x="1301725" y="341075"/>
            <a:chExt cx="5922525" cy="5032650"/>
          </a:xfrm>
        </p:grpSpPr>
        <p:sp>
          <p:nvSpPr>
            <p:cNvPr id="501" name="Google Shape;1814;p49">
              <a:extLst>
                <a:ext uri="{FF2B5EF4-FFF2-40B4-BE49-F238E27FC236}">
                  <a16:creationId xmlns:a16="http://schemas.microsoft.com/office/drawing/2014/main" id="{7EFBF32F-5F91-0049-BB46-52247FD22B23}"/>
                </a:ext>
              </a:extLst>
            </p:cNvPr>
            <p:cNvSpPr/>
            <p:nvPr/>
          </p:nvSpPr>
          <p:spPr>
            <a:xfrm>
              <a:off x="5268125" y="3478675"/>
              <a:ext cx="1898400" cy="1231075"/>
            </a:xfrm>
            <a:custGeom>
              <a:avLst/>
              <a:gdLst/>
              <a:ahLst/>
              <a:cxnLst/>
              <a:rect l="l" t="t" r="r" b="b"/>
              <a:pathLst>
                <a:path w="75936" h="49243" extrusionOk="0">
                  <a:moveTo>
                    <a:pt x="41505" y="0"/>
                  </a:moveTo>
                  <a:cubicBezTo>
                    <a:pt x="25916" y="0"/>
                    <a:pt x="27855" y="21643"/>
                    <a:pt x="27855" y="21643"/>
                  </a:cubicBezTo>
                  <a:lnTo>
                    <a:pt x="0" y="49243"/>
                  </a:lnTo>
                  <a:lnTo>
                    <a:pt x="72680" y="48538"/>
                  </a:lnTo>
                  <a:cubicBezTo>
                    <a:pt x="72680" y="48538"/>
                    <a:pt x="75935" y="36257"/>
                    <a:pt x="58646" y="33451"/>
                  </a:cubicBezTo>
                  <a:cubicBezTo>
                    <a:pt x="41356" y="30643"/>
                    <a:pt x="74259" y="9591"/>
                    <a:pt x="48997" y="1346"/>
                  </a:cubicBezTo>
                  <a:cubicBezTo>
                    <a:pt x="46133" y="411"/>
                    <a:pt x="43652" y="0"/>
                    <a:pt x="415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815;p49">
              <a:extLst>
                <a:ext uri="{FF2B5EF4-FFF2-40B4-BE49-F238E27FC236}">
                  <a16:creationId xmlns:a16="http://schemas.microsoft.com/office/drawing/2014/main" id="{E7C80431-B6AC-2D4B-911B-96F3E71F6D95}"/>
                </a:ext>
              </a:extLst>
            </p:cNvPr>
            <p:cNvSpPr/>
            <p:nvPr/>
          </p:nvSpPr>
          <p:spPr>
            <a:xfrm>
              <a:off x="4716950" y="341075"/>
              <a:ext cx="927300" cy="1288650"/>
            </a:xfrm>
            <a:custGeom>
              <a:avLst/>
              <a:gdLst/>
              <a:ahLst/>
              <a:cxnLst/>
              <a:rect l="l" t="t" r="r" b="b"/>
              <a:pathLst>
                <a:path w="37092" h="51546" extrusionOk="0">
                  <a:moveTo>
                    <a:pt x="18545" y="0"/>
                  </a:moveTo>
                  <a:cubicBezTo>
                    <a:pt x="8304" y="0"/>
                    <a:pt x="1" y="8303"/>
                    <a:pt x="1" y="18545"/>
                  </a:cubicBezTo>
                  <a:cubicBezTo>
                    <a:pt x="1" y="19191"/>
                    <a:pt x="35" y="19838"/>
                    <a:pt x="102" y="20482"/>
                  </a:cubicBezTo>
                  <a:lnTo>
                    <a:pt x="93" y="20482"/>
                  </a:lnTo>
                  <a:cubicBezTo>
                    <a:pt x="93" y="20482"/>
                    <a:pt x="1645" y="37630"/>
                    <a:pt x="18482" y="51424"/>
                  </a:cubicBezTo>
                  <a:lnTo>
                    <a:pt x="18482" y="51546"/>
                  </a:lnTo>
                  <a:cubicBezTo>
                    <a:pt x="18508" y="51526"/>
                    <a:pt x="18529" y="51505"/>
                    <a:pt x="18554" y="51485"/>
                  </a:cubicBezTo>
                  <a:cubicBezTo>
                    <a:pt x="18580" y="51505"/>
                    <a:pt x="18602" y="51526"/>
                    <a:pt x="18626" y="51546"/>
                  </a:cubicBezTo>
                  <a:lnTo>
                    <a:pt x="18626" y="51424"/>
                  </a:lnTo>
                  <a:cubicBezTo>
                    <a:pt x="35464" y="37632"/>
                    <a:pt x="37016" y="20482"/>
                    <a:pt x="37016" y="20482"/>
                  </a:cubicBezTo>
                  <a:lnTo>
                    <a:pt x="36989" y="20482"/>
                  </a:lnTo>
                  <a:cubicBezTo>
                    <a:pt x="37057" y="19838"/>
                    <a:pt x="37090" y="19191"/>
                    <a:pt x="37091" y="18545"/>
                  </a:cubicBezTo>
                  <a:cubicBezTo>
                    <a:pt x="37091" y="8303"/>
                    <a:pt x="28788" y="0"/>
                    <a:pt x="18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816;p49">
              <a:extLst>
                <a:ext uri="{FF2B5EF4-FFF2-40B4-BE49-F238E27FC236}">
                  <a16:creationId xmlns:a16="http://schemas.microsoft.com/office/drawing/2014/main" id="{A2DC25AD-9A86-784C-AF43-D5D27B4284FA}"/>
                </a:ext>
              </a:extLst>
            </p:cNvPr>
            <p:cNvSpPr/>
            <p:nvPr/>
          </p:nvSpPr>
          <p:spPr>
            <a:xfrm>
              <a:off x="4909850" y="520375"/>
              <a:ext cx="541500" cy="541525"/>
            </a:xfrm>
            <a:custGeom>
              <a:avLst/>
              <a:gdLst/>
              <a:ahLst/>
              <a:cxnLst/>
              <a:rect l="l" t="t" r="r" b="b"/>
              <a:pathLst>
                <a:path w="21660" h="21661" extrusionOk="0">
                  <a:moveTo>
                    <a:pt x="10829" y="1"/>
                  </a:moveTo>
                  <a:cubicBezTo>
                    <a:pt x="7958" y="1"/>
                    <a:pt x="5202" y="1143"/>
                    <a:pt x="3173" y="3174"/>
                  </a:cubicBezTo>
                  <a:cubicBezTo>
                    <a:pt x="1142" y="5203"/>
                    <a:pt x="0" y="7959"/>
                    <a:pt x="0" y="10830"/>
                  </a:cubicBezTo>
                  <a:cubicBezTo>
                    <a:pt x="0" y="13702"/>
                    <a:pt x="1142" y="16457"/>
                    <a:pt x="3173" y="18488"/>
                  </a:cubicBezTo>
                  <a:cubicBezTo>
                    <a:pt x="5202" y="20519"/>
                    <a:pt x="7958" y="21660"/>
                    <a:pt x="10829" y="21660"/>
                  </a:cubicBezTo>
                  <a:cubicBezTo>
                    <a:pt x="13702" y="21660"/>
                    <a:pt x="16456" y="20519"/>
                    <a:pt x="18487" y="18488"/>
                  </a:cubicBezTo>
                  <a:cubicBezTo>
                    <a:pt x="20518" y="16457"/>
                    <a:pt x="21660" y="13702"/>
                    <a:pt x="21660" y="10830"/>
                  </a:cubicBezTo>
                  <a:cubicBezTo>
                    <a:pt x="21660" y="7959"/>
                    <a:pt x="20518" y="5203"/>
                    <a:pt x="18487" y="3174"/>
                  </a:cubicBezTo>
                  <a:cubicBezTo>
                    <a:pt x="16456" y="1143"/>
                    <a:pt x="13702" y="1"/>
                    <a:pt x="10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817;p49">
              <a:extLst>
                <a:ext uri="{FF2B5EF4-FFF2-40B4-BE49-F238E27FC236}">
                  <a16:creationId xmlns:a16="http://schemas.microsoft.com/office/drawing/2014/main" id="{EDA008B9-FCD5-9E47-B68A-C2171AE97130}"/>
                </a:ext>
              </a:extLst>
            </p:cNvPr>
            <p:cNvSpPr/>
            <p:nvPr/>
          </p:nvSpPr>
          <p:spPr>
            <a:xfrm>
              <a:off x="5007925" y="621025"/>
              <a:ext cx="345350" cy="345350"/>
            </a:xfrm>
            <a:custGeom>
              <a:avLst/>
              <a:gdLst/>
              <a:ahLst/>
              <a:cxnLst/>
              <a:rect l="l" t="t" r="r" b="b"/>
              <a:pathLst>
                <a:path w="13814" h="13814" extrusionOk="0">
                  <a:moveTo>
                    <a:pt x="6906" y="1"/>
                  </a:moveTo>
                  <a:cubicBezTo>
                    <a:pt x="5076" y="1"/>
                    <a:pt x="3319" y="728"/>
                    <a:pt x="2023" y="2023"/>
                  </a:cubicBezTo>
                  <a:cubicBezTo>
                    <a:pt x="728" y="3319"/>
                    <a:pt x="1" y="5076"/>
                    <a:pt x="1" y="6906"/>
                  </a:cubicBezTo>
                  <a:cubicBezTo>
                    <a:pt x="1" y="8738"/>
                    <a:pt x="728" y="10495"/>
                    <a:pt x="2023" y="11791"/>
                  </a:cubicBezTo>
                  <a:cubicBezTo>
                    <a:pt x="3319" y="13086"/>
                    <a:pt x="5076" y="13813"/>
                    <a:pt x="6906" y="13813"/>
                  </a:cubicBezTo>
                  <a:cubicBezTo>
                    <a:pt x="8738" y="13813"/>
                    <a:pt x="10495" y="13086"/>
                    <a:pt x="11791" y="11791"/>
                  </a:cubicBezTo>
                  <a:cubicBezTo>
                    <a:pt x="13086" y="10495"/>
                    <a:pt x="13813" y="8738"/>
                    <a:pt x="13813" y="6906"/>
                  </a:cubicBezTo>
                  <a:cubicBezTo>
                    <a:pt x="13813" y="5076"/>
                    <a:pt x="13086" y="3319"/>
                    <a:pt x="11791" y="2023"/>
                  </a:cubicBezTo>
                  <a:cubicBezTo>
                    <a:pt x="10495" y="728"/>
                    <a:pt x="8738" y="1"/>
                    <a:pt x="6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818;p49">
              <a:extLst>
                <a:ext uri="{FF2B5EF4-FFF2-40B4-BE49-F238E27FC236}">
                  <a16:creationId xmlns:a16="http://schemas.microsoft.com/office/drawing/2014/main" id="{9ADEB292-9A54-4E46-AEBB-C8E590398601}"/>
                </a:ext>
              </a:extLst>
            </p:cNvPr>
            <p:cNvSpPr/>
            <p:nvPr/>
          </p:nvSpPr>
          <p:spPr>
            <a:xfrm>
              <a:off x="3762950" y="1199100"/>
              <a:ext cx="419100" cy="858600"/>
            </a:xfrm>
            <a:custGeom>
              <a:avLst/>
              <a:gdLst/>
              <a:ahLst/>
              <a:cxnLst/>
              <a:rect l="l" t="t" r="r" b="b"/>
              <a:pathLst>
                <a:path w="16764" h="34344" extrusionOk="0">
                  <a:moveTo>
                    <a:pt x="0" y="1"/>
                  </a:moveTo>
                  <a:lnTo>
                    <a:pt x="0" y="34343"/>
                  </a:lnTo>
                  <a:lnTo>
                    <a:pt x="16764" y="34343"/>
                  </a:lnTo>
                  <a:lnTo>
                    <a:pt x="167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819;p49">
              <a:extLst>
                <a:ext uri="{FF2B5EF4-FFF2-40B4-BE49-F238E27FC236}">
                  <a16:creationId xmlns:a16="http://schemas.microsoft.com/office/drawing/2014/main" id="{62D3BE59-0D6D-1746-8D9F-DA4EF0F5D9BB}"/>
                </a:ext>
              </a:extLst>
            </p:cNvPr>
            <p:cNvSpPr/>
            <p:nvPr/>
          </p:nvSpPr>
          <p:spPr>
            <a:xfrm>
              <a:off x="3636425" y="986450"/>
              <a:ext cx="682950" cy="248925"/>
            </a:xfrm>
            <a:custGeom>
              <a:avLst/>
              <a:gdLst/>
              <a:ahLst/>
              <a:cxnLst/>
              <a:rect l="l" t="t" r="r" b="b"/>
              <a:pathLst>
                <a:path w="27318" h="9957" extrusionOk="0">
                  <a:moveTo>
                    <a:pt x="1" y="0"/>
                  </a:moveTo>
                  <a:lnTo>
                    <a:pt x="1815" y="9956"/>
                  </a:lnTo>
                  <a:lnTo>
                    <a:pt x="25364" y="9956"/>
                  </a:lnTo>
                  <a:lnTo>
                    <a:pt x="27317" y="119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820;p49">
              <a:extLst>
                <a:ext uri="{FF2B5EF4-FFF2-40B4-BE49-F238E27FC236}">
                  <a16:creationId xmlns:a16="http://schemas.microsoft.com/office/drawing/2014/main" id="{875F97DB-9F42-FA4A-A801-A1521FDB85A4}"/>
                </a:ext>
              </a:extLst>
            </p:cNvPr>
            <p:cNvSpPr/>
            <p:nvPr/>
          </p:nvSpPr>
          <p:spPr>
            <a:xfrm>
              <a:off x="3496625" y="2666025"/>
              <a:ext cx="2857325" cy="2040800"/>
            </a:xfrm>
            <a:custGeom>
              <a:avLst/>
              <a:gdLst/>
              <a:ahLst/>
              <a:cxnLst/>
              <a:rect l="l" t="t" r="r" b="b"/>
              <a:pathLst>
                <a:path w="114293" h="81632" extrusionOk="0">
                  <a:moveTo>
                    <a:pt x="0" y="1"/>
                  </a:moveTo>
                  <a:lnTo>
                    <a:pt x="1442" y="81632"/>
                  </a:lnTo>
                  <a:lnTo>
                    <a:pt x="107177" y="81632"/>
                  </a:lnTo>
                  <a:lnTo>
                    <a:pt x="114292" y="462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821;p49">
              <a:extLst>
                <a:ext uri="{FF2B5EF4-FFF2-40B4-BE49-F238E27FC236}">
                  <a16:creationId xmlns:a16="http://schemas.microsoft.com/office/drawing/2014/main" id="{795E39AA-746E-0141-A56D-63F778D6D8CE}"/>
                </a:ext>
              </a:extLst>
            </p:cNvPr>
            <p:cNvSpPr/>
            <p:nvPr/>
          </p:nvSpPr>
          <p:spPr>
            <a:xfrm>
              <a:off x="3096275" y="2022375"/>
              <a:ext cx="3452250" cy="768975"/>
            </a:xfrm>
            <a:custGeom>
              <a:avLst/>
              <a:gdLst/>
              <a:ahLst/>
              <a:cxnLst/>
              <a:rect l="l" t="t" r="r" b="b"/>
              <a:pathLst>
                <a:path w="138090" h="30759" extrusionOk="0">
                  <a:moveTo>
                    <a:pt x="0" y="0"/>
                  </a:moveTo>
                  <a:lnTo>
                    <a:pt x="0" y="24843"/>
                  </a:lnTo>
                  <a:lnTo>
                    <a:pt x="138089" y="30758"/>
                  </a:lnTo>
                  <a:lnTo>
                    <a:pt x="138089" y="30758"/>
                  </a:lnTo>
                  <a:lnTo>
                    <a:pt x="131464" y="13539"/>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822;p49">
              <a:extLst>
                <a:ext uri="{FF2B5EF4-FFF2-40B4-BE49-F238E27FC236}">
                  <a16:creationId xmlns:a16="http://schemas.microsoft.com/office/drawing/2014/main" id="{66789840-9BCD-E540-A0C9-3939BBEECC8E}"/>
                </a:ext>
              </a:extLst>
            </p:cNvPr>
            <p:cNvSpPr/>
            <p:nvPr/>
          </p:nvSpPr>
          <p:spPr>
            <a:xfrm>
              <a:off x="1582575" y="932675"/>
              <a:ext cx="3209575" cy="1934525"/>
            </a:xfrm>
            <a:custGeom>
              <a:avLst/>
              <a:gdLst/>
              <a:ahLst/>
              <a:cxnLst/>
              <a:rect l="l" t="t" r="r" b="b"/>
              <a:pathLst>
                <a:path w="128383" h="77381" extrusionOk="0">
                  <a:moveTo>
                    <a:pt x="63837" y="1"/>
                  </a:moveTo>
                  <a:lnTo>
                    <a:pt x="1" y="71145"/>
                  </a:lnTo>
                  <a:lnTo>
                    <a:pt x="10361" y="77336"/>
                  </a:lnTo>
                  <a:lnTo>
                    <a:pt x="116920" y="77381"/>
                  </a:lnTo>
                  <a:lnTo>
                    <a:pt x="128382" y="71145"/>
                  </a:lnTo>
                  <a:lnTo>
                    <a:pt x="63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823;p49">
              <a:extLst>
                <a:ext uri="{FF2B5EF4-FFF2-40B4-BE49-F238E27FC236}">
                  <a16:creationId xmlns:a16="http://schemas.microsoft.com/office/drawing/2014/main" id="{3AD6C849-6A16-D741-A746-C7C21762C17C}"/>
                </a:ext>
              </a:extLst>
            </p:cNvPr>
            <p:cNvSpPr/>
            <p:nvPr/>
          </p:nvSpPr>
          <p:spPr>
            <a:xfrm>
              <a:off x="1843125" y="1620750"/>
              <a:ext cx="2670750" cy="2490925"/>
            </a:xfrm>
            <a:custGeom>
              <a:avLst/>
              <a:gdLst/>
              <a:ahLst/>
              <a:cxnLst/>
              <a:rect l="l" t="t" r="r" b="b"/>
              <a:pathLst>
                <a:path w="106830" h="99637" extrusionOk="0">
                  <a:moveTo>
                    <a:pt x="53415" y="1"/>
                  </a:moveTo>
                  <a:lnTo>
                    <a:pt x="1" y="49819"/>
                  </a:lnTo>
                  <a:lnTo>
                    <a:pt x="53415" y="99636"/>
                  </a:lnTo>
                  <a:lnTo>
                    <a:pt x="106830" y="49819"/>
                  </a:lnTo>
                  <a:lnTo>
                    <a:pt x="534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824;p49">
              <a:extLst>
                <a:ext uri="{FF2B5EF4-FFF2-40B4-BE49-F238E27FC236}">
                  <a16:creationId xmlns:a16="http://schemas.microsoft.com/office/drawing/2014/main" id="{0B38E73D-B321-304F-B2C7-6AA8FF701F33}"/>
                </a:ext>
              </a:extLst>
            </p:cNvPr>
            <p:cNvSpPr/>
            <p:nvPr/>
          </p:nvSpPr>
          <p:spPr>
            <a:xfrm>
              <a:off x="1843125" y="2866200"/>
              <a:ext cx="2670750" cy="1840700"/>
            </a:xfrm>
            <a:custGeom>
              <a:avLst/>
              <a:gdLst/>
              <a:ahLst/>
              <a:cxnLst/>
              <a:rect l="l" t="t" r="r" b="b"/>
              <a:pathLst>
                <a:path w="106830" h="73628" extrusionOk="0">
                  <a:moveTo>
                    <a:pt x="1" y="1"/>
                  </a:moveTo>
                  <a:lnTo>
                    <a:pt x="9514" y="73627"/>
                  </a:lnTo>
                  <a:lnTo>
                    <a:pt x="97586" y="73627"/>
                  </a:lnTo>
                  <a:lnTo>
                    <a:pt x="1068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825;p49">
              <a:extLst>
                <a:ext uri="{FF2B5EF4-FFF2-40B4-BE49-F238E27FC236}">
                  <a16:creationId xmlns:a16="http://schemas.microsoft.com/office/drawing/2014/main" id="{5F68E6F4-69BF-E64E-B9EF-E6A698880C74}"/>
                </a:ext>
              </a:extLst>
            </p:cNvPr>
            <p:cNvSpPr/>
            <p:nvPr/>
          </p:nvSpPr>
          <p:spPr>
            <a:xfrm>
              <a:off x="4458175" y="3114625"/>
              <a:ext cx="1716225" cy="1281700"/>
            </a:xfrm>
            <a:custGeom>
              <a:avLst/>
              <a:gdLst/>
              <a:ahLst/>
              <a:cxnLst/>
              <a:rect l="l" t="t" r="r" b="b"/>
              <a:pathLst>
                <a:path w="68649" h="51268" extrusionOk="0">
                  <a:moveTo>
                    <a:pt x="68649" y="1"/>
                  </a:moveTo>
                  <a:lnTo>
                    <a:pt x="5519" y="73"/>
                  </a:lnTo>
                  <a:lnTo>
                    <a:pt x="0" y="51268"/>
                  </a:lnTo>
                  <a:lnTo>
                    <a:pt x="62385" y="50807"/>
                  </a:lnTo>
                  <a:lnTo>
                    <a:pt x="686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826;p49">
              <a:extLst>
                <a:ext uri="{FF2B5EF4-FFF2-40B4-BE49-F238E27FC236}">
                  <a16:creationId xmlns:a16="http://schemas.microsoft.com/office/drawing/2014/main" id="{9EF52303-D21F-584C-B1AB-89D9E21E5F41}"/>
                </a:ext>
              </a:extLst>
            </p:cNvPr>
            <p:cNvSpPr/>
            <p:nvPr/>
          </p:nvSpPr>
          <p:spPr>
            <a:xfrm>
              <a:off x="4587050" y="3223975"/>
              <a:ext cx="1445250" cy="1047200"/>
            </a:xfrm>
            <a:custGeom>
              <a:avLst/>
              <a:gdLst/>
              <a:ahLst/>
              <a:cxnLst/>
              <a:rect l="l" t="t" r="r" b="b"/>
              <a:pathLst>
                <a:path w="57810" h="41888" extrusionOk="0">
                  <a:moveTo>
                    <a:pt x="4497" y="0"/>
                  </a:moveTo>
                  <a:lnTo>
                    <a:pt x="0" y="41888"/>
                  </a:lnTo>
                  <a:lnTo>
                    <a:pt x="53619" y="41888"/>
                  </a:lnTo>
                  <a:lnTo>
                    <a:pt x="578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827;p49">
              <a:extLst>
                <a:ext uri="{FF2B5EF4-FFF2-40B4-BE49-F238E27FC236}">
                  <a16:creationId xmlns:a16="http://schemas.microsoft.com/office/drawing/2014/main" id="{91741353-BFD3-394F-85E5-F382BF1F1BF1}"/>
                </a:ext>
              </a:extLst>
            </p:cNvPr>
            <p:cNvSpPr/>
            <p:nvPr/>
          </p:nvSpPr>
          <p:spPr>
            <a:xfrm>
              <a:off x="2858775" y="3864150"/>
              <a:ext cx="634125" cy="842275"/>
            </a:xfrm>
            <a:custGeom>
              <a:avLst/>
              <a:gdLst/>
              <a:ahLst/>
              <a:cxnLst/>
              <a:rect l="l" t="t" r="r" b="b"/>
              <a:pathLst>
                <a:path w="25365" h="33691" extrusionOk="0">
                  <a:moveTo>
                    <a:pt x="1" y="1"/>
                  </a:moveTo>
                  <a:lnTo>
                    <a:pt x="1785" y="33691"/>
                  </a:lnTo>
                  <a:lnTo>
                    <a:pt x="23499" y="33691"/>
                  </a:lnTo>
                  <a:lnTo>
                    <a:pt x="25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828;p49">
              <a:extLst>
                <a:ext uri="{FF2B5EF4-FFF2-40B4-BE49-F238E27FC236}">
                  <a16:creationId xmlns:a16="http://schemas.microsoft.com/office/drawing/2014/main" id="{302950ED-8ACB-7949-81E9-A4084044E5A3}"/>
                </a:ext>
              </a:extLst>
            </p:cNvPr>
            <p:cNvSpPr/>
            <p:nvPr/>
          </p:nvSpPr>
          <p:spPr>
            <a:xfrm>
              <a:off x="2567925" y="2614525"/>
              <a:ext cx="1205900" cy="1168225"/>
            </a:xfrm>
            <a:custGeom>
              <a:avLst/>
              <a:gdLst/>
              <a:ahLst/>
              <a:cxnLst/>
              <a:rect l="l" t="t" r="r" b="b"/>
              <a:pathLst>
                <a:path w="48236" h="46729" extrusionOk="0">
                  <a:moveTo>
                    <a:pt x="48236" y="1"/>
                  </a:moveTo>
                  <a:lnTo>
                    <a:pt x="0" y="1252"/>
                  </a:lnTo>
                  <a:lnTo>
                    <a:pt x="1672" y="46728"/>
                  </a:lnTo>
                  <a:lnTo>
                    <a:pt x="46479" y="46395"/>
                  </a:lnTo>
                  <a:lnTo>
                    <a:pt x="482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829;p49">
              <a:extLst>
                <a:ext uri="{FF2B5EF4-FFF2-40B4-BE49-F238E27FC236}">
                  <a16:creationId xmlns:a16="http://schemas.microsoft.com/office/drawing/2014/main" id="{46F8F9E8-7673-2142-91CD-46132493EB63}"/>
                </a:ext>
              </a:extLst>
            </p:cNvPr>
            <p:cNvSpPr/>
            <p:nvPr/>
          </p:nvSpPr>
          <p:spPr>
            <a:xfrm>
              <a:off x="2670225" y="2744400"/>
              <a:ext cx="971925" cy="939500"/>
            </a:xfrm>
            <a:custGeom>
              <a:avLst/>
              <a:gdLst/>
              <a:ahLst/>
              <a:cxnLst/>
              <a:rect l="l" t="t" r="r" b="b"/>
              <a:pathLst>
                <a:path w="38877" h="37580" extrusionOk="0">
                  <a:moveTo>
                    <a:pt x="0" y="1"/>
                  </a:moveTo>
                  <a:lnTo>
                    <a:pt x="778" y="37579"/>
                  </a:lnTo>
                  <a:lnTo>
                    <a:pt x="38357" y="37579"/>
                  </a:lnTo>
                  <a:lnTo>
                    <a:pt x="388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830;p49">
              <a:extLst>
                <a:ext uri="{FF2B5EF4-FFF2-40B4-BE49-F238E27FC236}">
                  <a16:creationId xmlns:a16="http://schemas.microsoft.com/office/drawing/2014/main" id="{52E6DB58-25EB-9448-AD2E-FBDAF665ED29}"/>
                </a:ext>
              </a:extLst>
            </p:cNvPr>
            <p:cNvSpPr/>
            <p:nvPr/>
          </p:nvSpPr>
          <p:spPr>
            <a:xfrm>
              <a:off x="2783275" y="4554625"/>
              <a:ext cx="787175" cy="152825"/>
            </a:xfrm>
            <a:custGeom>
              <a:avLst/>
              <a:gdLst/>
              <a:ahLst/>
              <a:cxnLst/>
              <a:rect l="l" t="t" r="r" b="b"/>
              <a:pathLst>
                <a:path w="31487" h="6113" extrusionOk="0">
                  <a:moveTo>
                    <a:pt x="30129" y="0"/>
                  </a:moveTo>
                  <a:lnTo>
                    <a:pt x="1261" y="459"/>
                  </a:lnTo>
                  <a:lnTo>
                    <a:pt x="1" y="6112"/>
                  </a:lnTo>
                  <a:lnTo>
                    <a:pt x="31486" y="6112"/>
                  </a:lnTo>
                  <a:lnTo>
                    <a:pt x="30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831;p49">
              <a:extLst>
                <a:ext uri="{FF2B5EF4-FFF2-40B4-BE49-F238E27FC236}">
                  <a16:creationId xmlns:a16="http://schemas.microsoft.com/office/drawing/2014/main" id="{CFD89A5F-695D-E24A-8E1A-59E7CCFA28D8}"/>
                </a:ext>
              </a:extLst>
            </p:cNvPr>
            <p:cNvSpPr/>
            <p:nvPr/>
          </p:nvSpPr>
          <p:spPr>
            <a:xfrm>
              <a:off x="3121125" y="2661425"/>
              <a:ext cx="89665" cy="1109501"/>
            </a:xfrm>
            <a:custGeom>
              <a:avLst/>
              <a:gdLst/>
              <a:ahLst/>
              <a:cxnLst/>
              <a:rect l="l" t="t" r="r" b="b"/>
              <a:pathLst>
                <a:path w="2767" h="46770" extrusionOk="0">
                  <a:moveTo>
                    <a:pt x="2767" y="0"/>
                  </a:moveTo>
                  <a:lnTo>
                    <a:pt x="1" y="1152"/>
                  </a:lnTo>
                  <a:lnTo>
                    <a:pt x="232" y="46539"/>
                  </a:lnTo>
                  <a:lnTo>
                    <a:pt x="2767" y="46770"/>
                  </a:lnTo>
                  <a:lnTo>
                    <a:pt x="27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832;p49">
              <a:extLst>
                <a:ext uri="{FF2B5EF4-FFF2-40B4-BE49-F238E27FC236}">
                  <a16:creationId xmlns:a16="http://schemas.microsoft.com/office/drawing/2014/main" id="{05209865-0AB9-124F-8895-D6D08B4BD098}"/>
                </a:ext>
              </a:extLst>
            </p:cNvPr>
            <p:cNvSpPr/>
            <p:nvPr/>
          </p:nvSpPr>
          <p:spPr>
            <a:xfrm>
              <a:off x="2606825" y="3040250"/>
              <a:ext cx="1172170" cy="68725"/>
            </a:xfrm>
            <a:custGeom>
              <a:avLst/>
              <a:gdLst/>
              <a:ahLst/>
              <a:cxnLst/>
              <a:rect l="l" t="t" r="r" b="b"/>
              <a:pathLst>
                <a:path w="48527" h="2749" extrusionOk="0">
                  <a:moveTo>
                    <a:pt x="48252" y="1"/>
                  </a:moveTo>
                  <a:lnTo>
                    <a:pt x="550" y="412"/>
                  </a:lnTo>
                  <a:lnTo>
                    <a:pt x="0" y="2749"/>
                  </a:lnTo>
                  <a:lnTo>
                    <a:pt x="0" y="2749"/>
                  </a:lnTo>
                  <a:lnTo>
                    <a:pt x="48526" y="1925"/>
                  </a:lnTo>
                  <a:lnTo>
                    <a:pt x="48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833;p49">
              <a:extLst>
                <a:ext uri="{FF2B5EF4-FFF2-40B4-BE49-F238E27FC236}">
                  <a16:creationId xmlns:a16="http://schemas.microsoft.com/office/drawing/2014/main" id="{4B2DE6CF-FD85-DA4D-8F03-B4E1B4DD82DF}"/>
                </a:ext>
              </a:extLst>
            </p:cNvPr>
            <p:cNvSpPr/>
            <p:nvPr/>
          </p:nvSpPr>
          <p:spPr>
            <a:xfrm>
              <a:off x="1779525" y="1481450"/>
              <a:ext cx="2818475" cy="1384775"/>
            </a:xfrm>
            <a:custGeom>
              <a:avLst/>
              <a:gdLst/>
              <a:ahLst/>
              <a:cxnLst/>
              <a:rect l="l" t="t" r="r" b="b"/>
              <a:pathLst>
                <a:path w="112739" h="55391" extrusionOk="0">
                  <a:moveTo>
                    <a:pt x="56246" y="1"/>
                  </a:moveTo>
                  <a:lnTo>
                    <a:pt x="0" y="54015"/>
                  </a:lnTo>
                  <a:lnTo>
                    <a:pt x="2545" y="55391"/>
                  </a:lnTo>
                  <a:lnTo>
                    <a:pt x="55959" y="5573"/>
                  </a:lnTo>
                  <a:lnTo>
                    <a:pt x="109374" y="55391"/>
                  </a:lnTo>
                  <a:lnTo>
                    <a:pt x="112738" y="53272"/>
                  </a:lnTo>
                  <a:lnTo>
                    <a:pt x="562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834;p49">
              <a:extLst>
                <a:ext uri="{FF2B5EF4-FFF2-40B4-BE49-F238E27FC236}">
                  <a16:creationId xmlns:a16="http://schemas.microsoft.com/office/drawing/2014/main" id="{11797660-DBAA-594D-8BCE-EBCEE44322C7}"/>
                </a:ext>
              </a:extLst>
            </p:cNvPr>
            <p:cNvSpPr/>
            <p:nvPr/>
          </p:nvSpPr>
          <p:spPr>
            <a:xfrm>
              <a:off x="1301725" y="4676925"/>
              <a:ext cx="5922525" cy="231625"/>
            </a:xfrm>
            <a:custGeom>
              <a:avLst/>
              <a:gdLst/>
              <a:ahLst/>
              <a:cxnLst/>
              <a:rect l="l" t="t" r="r" b="b"/>
              <a:pathLst>
                <a:path w="236901" h="9265" extrusionOk="0">
                  <a:moveTo>
                    <a:pt x="6528" y="0"/>
                  </a:moveTo>
                  <a:lnTo>
                    <a:pt x="0" y="9265"/>
                  </a:lnTo>
                  <a:lnTo>
                    <a:pt x="236901" y="9265"/>
                  </a:lnTo>
                  <a:lnTo>
                    <a:pt x="2314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835;p49">
              <a:extLst>
                <a:ext uri="{FF2B5EF4-FFF2-40B4-BE49-F238E27FC236}">
                  <a16:creationId xmlns:a16="http://schemas.microsoft.com/office/drawing/2014/main" id="{20FCDA78-5F08-6F40-80B2-C9A2B72194E7}"/>
                </a:ext>
              </a:extLst>
            </p:cNvPr>
            <p:cNvSpPr/>
            <p:nvPr/>
          </p:nvSpPr>
          <p:spPr>
            <a:xfrm>
              <a:off x="3572400" y="1789075"/>
              <a:ext cx="2397000" cy="2397000"/>
            </a:xfrm>
            <a:custGeom>
              <a:avLst/>
              <a:gdLst/>
              <a:ahLst/>
              <a:cxnLst/>
              <a:rect l="l" t="t" r="r" b="b"/>
              <a:pathLst>
                <a:path w="95880" h="95880" extrusionOk="0">
                  <a:moveTo>
                    <a:pt x="47939" y="8564"/>
                  </a:moveTo>
                  <a:cubicBezTo>
                    <a:pt x="69690" y="8564"/>
                    <a:pt x="87316" y="26191"/>
                    <a:pt x="87316" y="47940"/>
                  </a:cubicBezTo>
                  <a:cubicBezTo>
                    <a:pt x="87316" y="69682"/>
                    <a:pt x="69690" y="87308"/>
                    <a:pt x="47939" y="87308"/>
                  </a:cubicBezTo>
                  <a:cubicBezTo>
                    <a:pt x="26197" y="87308"/>
                    <a:pt x="8571" y="69683"/>
                    <a:pt x="8571" y="47940"/>
                  </a:cubicBezTo>
                  <a:cubicBezTo>
                    <a:pt x="8571" y="26191"/>
                    <a:pt x="26197" y="8564"/>
                    <a:pt x="47939" y="8564"/>
                  </a:cubicBezTo>
                  <a:close/>
                  <a:moveTo>
                    <a:pt x="47939" y="0"/>
                  </a:moveTo>
                  <a:cubicBezTo>
                    <a:pt x="21464" y="0"/>
                    <a:pt x="1" y="21458"/>
                    <a:pt x="1" y="47940"/>
                  </a:cubicBezTo>
                  <a:cubicBezTo>
                    <a:pt x="1" y="74415"/>
                    <a:pt x="21464" y="95880"/>
                    <a:pt x="47939" y="95880"/>
                  </a:cubicBezTo>
                  <a:cubicBezTo>
                    <a:pt x="74422" y="95880"/>
                    <a:pt x="95879" y="74415"/>
                    <a:pt x="95879" y="47940"/>
                  </a:cubicBezTo>
                  <a:cubicBezTo>
                    <a:pt x="95879" y="21458"/>
                    <a:pt x="74422" y="0"/>
                    <a:pt x="47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836;p49">
              <a:extLst>
                <a:ext uri="{FF2B5EF4-FFF2-40B4-BE49-F238E27FC236}">
                  <a16:creationId xmlns:a16="http://schemas.microsoft.com/office/drawing/2014/main" id="{65829EF8-C339-D540-90E3-9171C8351826}"/>
                </a:ext>
              </a:extLst>
            </p:cNvPr>
            <p:cNvSpPr/>
            <p:nvPr/>
          </p:nvSpPr>
          <p:spPr>
            <a:xfrm>
              <a:off x="3786575" y="2003200"/>
              <a:ext cx="1968675" cy="1968625"/>
            </a:xfrm>
            <a:custGeom>
              <a:avLst/>
              <a:gdLst/>
              <a:ahLst/>
              <a:cxnLst/>
              <a:rect l="l" t="t" r="r" b="b"/>
              <a:pathLst>
                <a:path w="78747" h="78745" extrusionOk="0">
                  <a:moveTo>
                    <a:pt x="39397" y="1"/>
                  </a:moveTo>
                  <a:cubicBezTo>
                    <a:pt x="39388" y="1"/>
                    <a:pt x="39379" y="1"/>
                    <a:pt x="39371" y="1"/>
                  </a:cubicBezTo>
                  <a:cubicBezTo>
                    <a:pt x="17632" y="1"/>
                    <a:pt x="1" y="17626"/>
                    <a:pt x="1" y="39375"/>
                  </a:cubicBezTo>
                  <a:cubicBezTo>
                    <a:pt x="1" y="41569"/>
                    <a:pt x="183" y="43758"/>
                    <a:pt x="547" y="45921"/>
                  </a:cubicBezTo>
                  <a:cubicBezTo>
                    <a:pt x="2022" y="54751"/>
                    <a:pt x="6442" y="62591"/>
                    <a:pt x="12759" y="68388"/>
                  </a:cubicBezTo>
                  <a:cubicBezTo>
                    <a:pt x="13720" y="69271"/>
                    <a:pt x="14726" y="70104"/>
                    <a:pt x="15773" y="70887"/>
                  </a:cubicBezTo>
                  <a:cubicBezTo>
                    <a:pt x="22558" y="75988"/>
                    <a:pt x="30817" y="78745"/>
                    <a:pt x="39304" y="78745"/>
                  </a:cubicBezTo>
                  <a:cubicBezTo>
                    <a:pt x="39326" y="78745"/>
                    <a:pt x="39349" y="78745"/>
                    <a:pt x="39371" y="78745"/>
                  </a:cubicBezTo>
                  <a:cubicBezTo>
                    <a:pt x="61121" y="78745"/>
                    <a:pt x="78746" y="61116"/>
                    <a:pt x="78746" y="39375"/>
                  </a:cubicBezTo>
                  <a:cubicBezTo>
                    <a:pt x="78746" y="35277"/>
                    <a:pt x="78123" y="31325"/>
                    <a:pt x="76958" y="27611"/>
                  </a:cubicBezTo>
                  <a:cubicBezTo>
                    <a:pt x="75624" y="23347"/>
                    <a:pt x="73570" y="19342"/>
                    <a:pt x="70885" y="15773"/>
                  </a:cubicBezTo>
                  <a:cubicBezTo>
                    <a:pt x="70106" y="14725"/>
                    <a:pt x="69271" y="13718"/>
                    <a:pt x="68386" y="12758"/>
                  </a:cubicBezTo>
                  <a:cubicBezTo>
                    <a:pt x="62591" y="6442"/>
                    <a:pt x="54757" y="2022"/>
                    <a:pt x="45921" y="547"/>
                  </a:cubicBezTo>
                  <a:cubicBezTo>
                    <a:pt x="43765" y="184"/>
                    <a:pt x="41582" y="1"/>
                    <a:pt x="393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837;p49">
              <a:extLst>
                <a:ext uri="{FF2B5EF4-FFF2-40B4-BE49-F238E27FC236}">
                  <a16:creationId xmlns:a16="http://schemas.microsoft.com/office/drawing/2014/main" id="{C10238FC-B81A-264E-8362-8FCBCC213DFC}"/>
                </a:ext>
              </a:extLst>
            </p:cNvPr>
            <p:cNvSpPr/>
            <p:nvPr/>
          </p:nvSpPr>
          <p:spPr>
            <a:xfrm>
              <a:off x="5356925" y="3685700"/>
              <a:ext cx="352100" cy="352100"/>
            </a:xfrm>
            <a:custGeom>
              <a:avLst/>
              <a:gdLst/>
              <a:ahLst/>
              <a:cxnLst/>
              <a:rect l="l" t="t" r="r" b="b"/>
              <a:pathLst>
                <a:path w="14084" h="14084" extrusionOk="0">
                  <a:moveTo>
                    <a:pt x="4182" y="1"/>
                  </a:moveTo>
                  <a:lnTo>
                    <a:pt x="1" y="4183"/>
                  </a:lnTo>
                  <a:lnTo>
                    <a:pt x="9900" y="14084"/>
                  </a:lnTo>
                  <a:lnTo>
                    <a:pt x="14083" y="9902"/>
                  </a:lnTo>
                  <a:lnTo>
                    <a:pt x="4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838;p49">
              <a:extLst>
                <a:ext uri="{FF2B5EF4-FFF2-40B4-BE49-F238E27FC236}">
                  <a16:creationId xmlns:a16="http://schemas.microsoft.com/office/drawing/2014/main" id="{6B61F195-8AE2-0442-912C-AA38FF53DC57}"/>
                </a:ext>
              </a:extLst>
            </p:cNvPr>
            <p:cNvSpPr/>
            <p:nvPr/>
          </p:nvSpPr>
          <p:spPr>
            <a:xfrm>
              <a:off x="5479275" y="3837200"/>
              <a:ext cx="1537800" cy="1536525"/>
            </a:xfrm>
            <a:custGeom>
              <a:avLst/>
              <a:gdLst/>
              <a:ahLst/>
              <a:cxnLst/>
              <a:rect l="l" t="t" r="r" b="b"/>
              <a:pathLst>
                <a:path w="61512" h="61461" extrusionOk="0">
                  <a:moveTo>
                    <a:pt x="11181" y="1"/>
                  </a:moveTo>
                  <a:cubicBezTo>
                    <a:pt x="11114" y="1"/>
                    <a:pt x="11046" y="27"/>
                    <a:pt x="10994" y="79"/>
                  </a:cubicBezTo>
                  <a:lnTo>
                    <a:pt x="104" y="10968"/>
                  </a:lnTo>
                  <a:cubicBezTo>
                    <a:pt x="0" y="11072"/>
                    <a:pt x="0" y="11240"/>
                    <a:pt x="104" y="11344"/>
                  </a:cubicBezTo>
                  <a:lnTo>
                    <a:pt x="50143" y="61382"/>
                  </a:lnTo>
                  <a:cubicBezTo>
                    <a:pt x="50195" y="61434"/>
                    <a:pt x="50263" y="61460"/>
                    <a:pt x="50330" y="61460"/>
                  </a:cubicBezTo>
                  <a:cubicBezTo>
                    <a:pt x="50398" y="61460"/>
                    <a:pt x="50466" y="61434"/>
                    <a:pt x="50518" y="61382"/>
                  </a:cubicBezTo>
                  <a:lnTo>
                    <a:pt x="61408" y="50491"/>
                  </a:lnTo>
                  <a:cubicBezTo>
                    <a:pt x="61512" y="50387"/>
                    <a:pt x="61512" y="50220"/>
                    <a:pt x="61408" y="50117"/>
                  </a:cubicBezTo>
                  <a:lnTo>
                    <a:pt x="11369" y="79"/>
                  </a:lnTo>
                  <a:cubicBezTo>
                    <a:pt x="11317" y="27"/>
                    <a:pt x="11249" y="1"/>
                    <a:pt x="1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839;p49">
              <a:extLst>
                <a:ext uri="{FF2B5EF4-FFF2-40B4-BE49-F238E27FC236}">
                  <a16:creationId xmlns:a16="http://schemas.microsoft.com/office/drawing/2014/main" id="{9B32CED6-0AA3-5042-90B2-420525E50DF6}"/>
                </a:ext>
              </a:extLst>
            </p:cNvPr>
            <p:cNvSpPr/>
            <p:nvPr/>
          </p:nvSpPr>
          <p:spPr>
            <a:xfrm>
              <a:off x="3800225" y="2016825"/>
              <a:ext cx="1696050" cy="1696075"/>
            </a:xfrm>
            <a:custGeom>
              <a:avLst/>
              <a:gdLst/>
              <a:ahLst/>
              <a:cxnLst/>
              <a:rect l="l" t="t" r="r" b="b"/>
              <a:pathLst>
                <a:path w="67842" h="67843" extrusionOk="0">
                  <a:moveTo>
                    <a:pt x="45375" y="0"/>
                  </a:moveTo>
                  <a:lnTo>
                    <a:pt x="1" y="45375"/>
                  </a:lnTo>
                  <a:cubicBezTo>
                    <a:pt x="1476" y="54206"/>
                    <a:pt x="5897" y="62044"/>
                    <a:pt x="12214" y="67843"/>
                  </a:cubicBezTo>
                  <a:lnTo>
                    <a:pt x="67842" y="12213"/>
                  </a:lnTo>
                  <a:cubicBezTo>
                    <a:pt x="62045" y="5897"/>
                    <a:pt x="54211" y="1477"/>
                    <a:pt x="45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840;p49">
              <a:extLst>
                <a:ext uri="{FF2B5EF4-FFF2-40B4-BE49-F238E27FC236}">
                  <a16:creationId xmlns:a16="http://schemas.microsoft.com/office/drawing/2014/main" id="{521BA374-8A10-9542-B0D7-1B2102658DE4}"/>
                </a:ext>
              </a:extLst>
            </p:cNvPr>
            <p:cNvSpPr/>
            <p:nvPr/>
          </p:nvSpPr>
          <p:spPr>
            <a:xfrm>
              <a:off x="4180850" y="2397475"/>
              <a:ext cx="1529725" cy="1529725"/>
            </a:xfrm>
            <a:custGeom>
              <a:avLst/>
              <a:gdLst/>
              <a:ahLst/>
              <a:cxnLst/>
              <a:rect l="l" t="t" r="r" b="b"/>
              <a:pathLst>
                <a:path w="61189" h="61189" extrusionOk="0">
                  <a:moveTo>
                    <a:pt x="55117" y="0"/>
                  </a:moveTo>
                  <a:lnTo>
                    <a:pt x="0" y="55116"/>
                  </a:lnTo>
                  <a:cubicBezTo>
                    <a:pt x="3571" y="57799"/>
                    <a:pt x="7576" y="59853"/>
                    <a:pt x="11838" y="61188"/>
                  </a:cubicBezTo>
                  <a:lnTo>
                    <a:pt x="61188" y="11840"/>
                  </a:lnTo>
                  <a:cubicBezTo>
                    <a:pt x="59855" y="7576"/>
                    <a:pt x="57801" y="3571"/>
                    <a:pt x="551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8569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9341-67A6-E84C-97DD-3D0D864834CB}"/>
              </a:ext>
            </a:extLst>
          </p:cNvPr>
          <p:cNvSpPr>
            <a:spLocks noGrp="1"/>
          </p:cNvSpPr>
          <p:nvPr>
            <p:ph type="title"/>
          </p:nvPr>
        </p:nvSpPr>
        <p:spPr/>
        <p:txBody>
          <a:bodyPr/>
          <a:lstStyle/>
          <a:p>
            <a:r>
              <a:rPr lang="en-US" dirty="0"/>
              <a:t>Data PREPROCESSING </a:t>
            </a:r>
          </a:p>
        </p:txBody>
      </p:sp>
      <p:graphicFrame>
        <p:nvGraphicFramePr>
          <p:cNvPr id="18" name="Content Placeholder 2">
            <a:extLst>
              <a:ext uri="{FF2B5EF4-FFF2-40B4-BE49-F238E27FC236}">
                <a16:creationId xmlns:a16="http://schemas.microsoft.com/office/drawing/2014/main" id="{DE812D95-21EE-884B-BCDF-05DD35A12FDC}"/>
              </a:ext>
            </a:extLst>
          </p:cNvPr>
          <p:cNvGraphicFramePr>
            <a:graphicFrameLocks/>
          </p:cNvGraphicFramePr>
          <p:nvPr>
            <p:extLst>
              <p:ext uri="{D42A27DB-BD31-4B8C-83A1-F6EECF244321}">
                <p14:modId xmlns:p14="http://schemas.microsoft.com/office/powerpoint/2010/main" val="747972240"/>
              </p:ext>
            </p:extLst>
          </p:nvPr>
        </p:nvGraphicFramePr>
        <p:xfrm>
          <a:off x="614362" y="1219577"/>
          <a:ext cx="7915275"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5EFC8801-FE6E-4561-AD9B-D17F4347FDD4}"/>
              </a:ext>
            </a:extLst>
          </p:cNvPr>
          <p:cNvSpPr/>
          <p:nvPr/>
        </p:nvSpPr>
        <p:spPr>
          <a:xfrm>
            <a:off x="463825" y="1909594"/>
            <a:ext cx="1736035" cy="202758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A2DDB39-B7EF-493B-9A4A-F331B29C67B4}"/>
              </a:ext>
            </a:extLst>
          </p:cNvPr>
          <p:cNvSpPr/>
          <p:nvPr/>
        </p:nvSpPr>
        <p:spPr>
          <a:xfrm>
            <a:off x="2034208" y="1910875"/>
            <a:ext cx="1736035" cy="202758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85AD73-3999-4757-BEDE-14AF5C066550}"/>
              </a:ext>
            </a:extLst>
          </p:cNvPr>
          <p:cNvSpPr/>
          <p:nvPr/>
        </p:nvSpPr>
        <p:spPr>
          <a:xfrm>
            <a:off x="3637724" y="1913437"/>
            <a:ext cx="1736035" cy="202758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CE4A27-4D03-47E5-8D81-F6746512141A}"/>
              </a:ext>
            </a:extLst>
          </p:cNvPr>
          <p:cNvSpPr/>
          <p:nvPr/>
        </p:nvSpPr>
        <p:spPr>
          <a:xfrm>
            <a:off x="5281922" y="1913437"/>
            <a:ext cx="1736035" cy="202758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8E3867-3E93-4504-81E5-9BFAE3D64938}"/>
              </a:ext>
            </a:extLst>
          </p:cNvPr>
          <p:cNvSpPr/>
          <p:nvPr/>
        </p:nvSpPr>
        <p:spPr>
          <a:xfrm>
            <a:off x="6885438" y="1913437"/>
            <a:ext cx="1736035" cy="2027582"/>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99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BA6F7-E6F4-B94A-A48C-B549FC482075}"/>
              </a:ext>
            </a:extLst>
          </p:cNvPr>
          <p:cNvSpPr>
            <a:spLocks noGrp="1"/>
          </p:cNvSpPr>
          <p:nvPr>
            <p:ph type="title"/>
          </p:nvPr>
        </p:nvSpPr>
        <p:spPr/>
        <p:txBody>
          <a:bodyPr/>
          <a:lstStyle/>
          <a:p>
            <a:r>
              <a:rPr lang="en-US" dirty="0"/>
              <a:t>  DATA TRANSFORMATION EXAMPLE:</a:t>
            </a:r>
            <a:br>
              <a:rPr lang="en-US" dirty="0"/>
            </a:br>
            <a:r>
              <a:rPr lang="en-US" dirty="0"/>
              <a:t>LOANSTATUS</a:t>
            </a:r>
          </a:p>
        </p:txBody>
      </p:sp>
      <p:pic>
        <p:nvPicPr>
          <p:cNvPr id="11" name="Picture 10" descr="A screenshot of a cell phone&#10;&#10;Description automatically generated">
            <a:extLst>
              <a:ext uri="{FF2B5EF4-FFF2-40B4-BE49-F238E27FC236}">
                <a16:creationId xmlns:a16="http://schemas.microsoft.com/office/drawing/2014/main" id="{020C659C-1391-9442-BE10-016149658CCF}"/>
              </a:ext>
            </a:extLst>
          </p:cNvPr>
          <p:cNvPicPr/>
          <p:nvPr/>
        </p:nvPicPr>
        <p:blipFill>
          <a:blip r:embed="rId2"/>
          <a:stretch>
            <a:fillRect/>
          </a:stretch>
        </p:blipFill>
        <p:spPr>
          <a:xfrm>
            <a:off x="607457" y="2395515"/>
            <a:ext cx="3794661" cy="2444385"/>
          </a:xfrm>
          <a:prstGeom prst="rect">
            <a:avLst/>
          </a:prstGeom>
        </p:spPr>
      </p:pic>
      <p:sp>
        <p:nvSpPr>
          <p:cNvPr id="13" name="Title 4">
            <a:extLst>
              <a:ext uri="{FF2B5EF4-FFF2-40B4-BE49-F238E27FC236}">
                <a16:creationId xmlns:a16="http://schemas.microsoft.com/office/drawing/2014/main" id="{641E962A-53DB-7043-BBCC-EA86EB4E413E}"/>
              </a:ext>
            </a:extLst>
          </p:cNvPr>
          <p:cNvSpPr txBox="1">
            <a:spLocks/>
          </p:cNvSpPr>
          <p:nvPr/>
        </p:nvSpPr>
        <p:spPr>
          <a:xfrm>
            <a:off x="-115562" y="1767064"/>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sz="2400" dirty="0"/>
              <a:t>BEFORE</a:t>
            </a:r>
          </a:p>
        </p:txBody>
      </p:sp>
      <p:sp>
        <p:nvSpPr>
          <p:cNvPr id="14" name="Title 4">
            <a:extLst>
              <a:ext uri="{FF2B5EF4-FFF2-40B4-BE49-F238E27FC236}">
                <a16:creationId xmlns:a16="http://schemas.microsoft.com/office/drawing/2014/main" id="{365B528D-A41A-5840-A545-BC86F246A6DA}"/>
              </a:ext>
            </a:extLst>
          </p:cNvPr>
          <p:cNvSpPr txBox="1">
            <a:spLocks/>
          </p:cNvSpPr>
          <p:nvPr/>
        </p:nvSpPr>
        <p:spPr>
          <a:xfrm>
            <a:off x="4123350" y="1642886"/>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sz="2400" dirty="0"/>
              <a:t>AFTER</a:t>
            </a:r>
            <a:r>
              <a:rPr lang="en-US" dirty="0"/>
              <a:t> </a:t>
            </a:r>
          </a:p>
        </p:txBody>
      </p:sp>
      <p:pic>
        <p:nvPicPr>
          <p:cNvPr id="15" name="Picture 14" descr="A screenshot of a social media post&#10;&#10;Description automatically generated">
            <a:extLst>
              <a:ext uri="{FF2B5EF4-FFF2-40B4-BE49-F238E27FC236}">
                <a16:creationId xmlns:a16="http://schemas.microsoft.com/office/drawing/2014/main" id="{6B44A1FE-16C4-DF41-AB2A-A162C94624D4}"/>
              </a:ext>
            </a:extLst>
          </p:cNvPr>
          <p:cNvPicPr/>
          <p:nvPr/>
        </p:nvPicPr>
        <p:blipFill>
          <a:blip r:embed="rId3"/>
          <a:stretch>
            <a:fillRect/>
          </a:stretch>
        </p:blipFill>
        <p:spPr>
          <a:xfrm>
            <a:off x="5013578" y="2395515"/>
            <a:ext cx="3704350" cy="2444385"/>
          </a:xfrm>
          <a:prstGeom prst="rect">
            <a:avLst/>
          </a:prstGeom>
        </p:spPr>
      </p:pic>
    </p:spTree>
    <p:extLst>
      <p:ext uri="{BB962C8B-B14F-4D97-AF65-F5344CB8AC3E}">
        <p14:creationId xmlns:p14="http://schemas.microsoft.com/office/powerpoint/2010/main" val="19171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6BBA6F7-E6F4-B94A-A48C-B549FC482075}"/>
              </a:ext>
            </a:extLst>
          </p:cNvPr>
          <p:cNvSpPr>
            <a:spLocks noGrp="1"/>
          </p:cNvSpPr>
          <p:nvPr>
            <p:ph type="title"/>
          </p:nvPr>
        </p:nvSpPr>
        <p:spPr/>
        <p:txBody>
          <a:bodyPr/>
          <a:lstStyle/>
          <a:p>
            <a:r>
              <a:rPr lang="en-US" dirty="0"/>
              <a:t>DATA BINNING EXAMPLE: </a:t>
            </a:r>
            <a:br>
              <a:rPr lang="en-US" dirty="0"/>
            </a:br>
            <a:r>
              <a:rPr lang="en-US" dirty="0"/>
              <a:t>Months since last record</a:t>
            </a:r>
            <a:endParaRPr lang="en-US" dirty="0">
              <a:effectLst/>
            </a:endParaRPr>
          </a:p>
        </p:txBody>
      </p:sp>
      <p:sp>
        <p:nvSpPr>
          <p:cNvPr id="13" name="Title 4">
            <a:extLst>
              <a:ext uri="{FF2B5EF4-FFF2-40B4-BE49-F238E27FC236}">
                <a16:creationId xmlns:a16="http://schemas.microsoft.com/office/drawing/2014/main" id="{641E962A-53DB-7043-BBCC-EA86EB4E413E}"/>
              </a:ext>
            </a:extLst>
          </p:cNvPr>
          <p:cNvSpPr txBox="1">
            <a:spLocks/>
          </p:cNvSpPr>
          <p:nvPr/>
        </p:nvSpPr>
        <p:spPr>
          <a:xfrm>
            <a:off x="-22755" y="1510351"/>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dirty="0"/>
              <a:t>BEFORE: NUMERICAL VALUES</a:t>
            </a:r>
          </a:p>
        </p:txBody>
      </p:sp>
      <p:sp>
        <p:nvSpPr>
          <p:cNvPr id="14" name="Title 4">
            <a:extLst>
              <a:ext uri="{FF2B5EF4-FFF2-40B4-BE49-F238E27FC236}">
                <a16:creationId xmlns:a16="http://schemas.microsoft.com/office/drawing/2014/main" id="{365B528D-A41A-5840-A545-BC86F246A6DA}"/>
              </a:ext>
            </a:extLst>
          </p:cNvPr>
          <p:cNvSpPr txBox="1">
            <a:spLocks/>
          </p:cNvSpPr>
          <p:nvPr/>
        </p:nvSpPr>
        <p:spPr>
          <a:xfrm>
            <a:off x="4210756" y="1510351"/>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dirty="0"/>
              <a:t>AFTER: TURNED into CATEGORIES  </a:t>
            </a:r>
          </a:p>
        </p:txBody>
      </p:sp>
      <p:pic>
        <p:nvPicPr>
          <p:cNvPr id="2" name="Picture 2" descr="A screenshot of a social media post&#10;&#10;Description generated with very high confidence">
            <a:extLst>
              <a:ext uri="{FF2B5EF4-FFF2-40B4-BE49-F238E27FC236}">
                <a16:creationId xmlns:a16="http://schemas.microsoft.com/office/drawing/2014/main" id="{066465CA-7EAC-427F-9197-B5C991736366}"/>
              </a:ext>
            </a:extLst>
          </p:cNvPr>
          <p:cNvPicPr>
            <a:picLocks noChangeAspect="1"/>
          </p:cNvPicPr>
          <p:nvPr/>
        </p:nvPicPr>
        <p:blipFill>
          <a:blip r:embed="rId2"/>
          <a:stretch>
            <a:fillRect/>
          </a:stretch>
        </p:blipFill>
        <p:spPr>
          <a:xfrm>
            <a:off x="5124328" y="2242128"/>
            <a:ext cx="3302275" cy="2708464"/>
          </a:xfrm>
          <a:prstGeom prst="rect">
            <a:avLst/>
          </a:prstGeom>
        </p:spPr>
      </p:pic>
      <p:pic>
        <p:nvPicPr>
          <p:cNvPr id="4" name="Picture 5" descr="A close up of a person&#10;&#10;Description generated with high confidence">
            <a:extLst>
              <a:ext uri="{FF2B5EF4-FFF2-40B4-BE49-F238E27FC236}">
                <a16:creationId xmlns:a16="http://schemas.microsoft.com/office/drawing/2014/main" id="{DFA72938-8324-4B95-BB65-75FC8BB93AC3}"/>
              </a:ext>
            </a:extLst>
          </p:cNvPr>
          <p:cNvPicPr>
            <a:picLocks noChangeAspect="1"/>
          </p:cNvPicPr>
          <p:nvPr/>
        </p:nvPicPr>
        <p:blipFill>
          <a:blip r:embed="rId3"/>
          <a:stretch>
            <a:fillRect/>
          </a:stretch>
        </p:blipFill>
        <p:spPr>
          <a:xfrm>
            <a:off x="1065849" y="2207459"/>
            <a:ext cx="3144907" cy="2752955"/>
          </a:xfrm>
          <a:prstGeom prst="rect">
            <a:avLst/>
          </a:prstGeom>
        </p:spPr>
      </p:pic>
    </p:spTree>
    <p:extLst>
      <p:ext uri="{BB962C8B-B14F-4D97-AF65-F5344CB8AC3E}">
        <p14:creationId xmlns:p14="http://schemas.microsoft.com/office/powerpoint/2010/main" val="31065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AE31-B4D0-A149-A6CC-253FC02051FB}"/>
              </a:ext>
            </a:extLst>
          </p:cNvPr>
          <p:cNvSpPr>
            <a:spLocks noGrp="1"/>
          </p:cNvSpPr>
          <p:nvPr>
            <p:ph type="title"/>
          </p:nvPr>
        </p:nvSpPr>
        <p:spPr/>
        <p:txBody>
          <a:bodyPr/>
          <a:lstStyle/>
          <a:p>
            <a:r>
              <a:rPr lang="en-US" dirty="0"/>
              <a:t>DATA PREPROCESSING </a:t>
            </a:r>
            <a:br>
              <a:rPr lang="en-US" dirty="0"/>
            </a:br>
            <a:r>
              <a:rPr lang="en-US" dirty="0"/>
              <a:t>RESULTS</a:t>
            </a:r>
          </a:p>
        </p:txBody>
      </p:sp>
      <p:graphicFrame>
        <p:nvGraphicFramePr>
          <p:cNvPr id="3" name="Content Placeholder 2">
            <a:extLst>
              <a:ext uri="{FF2B5EF4-FFF2-40B4-BE49-F238E27FC236}">
                <a16:creationId xmlns:a16="http://schemas.microsoft.com/office/drawing/2014/main" id="{D32A870A-7712-3048-971D-BB3DCFC5A07E}"/>
              </a:ext>
            </a:extLst>
          </p:cNvPr>
          <p:cNvGraphicFramePr>
            <a:graphicFrameLocks/>
          </p:cNvGraphicFramePr>
          <p:nvPr>
            <p:extLst>
              <p:ext uri="{D42A27DB-BD31-4B8C-83A1-F6EECF244321}">
                <p14:modId xmlns:p14="http://schemas.microsoft.com/office/powerpoint/2010/main" val="333909556"/>
              </p:ext>
            </p:extLst>
          </p:nvPr>
        </p:nvGraphicFramePr>
        <p:xfrm>
          <a:off x="688790" y="1325904"/>
          <a:ext cx="7915275" cy="3310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Right 5">
            <a:extLst>
              <a:ext uri="{FF2B5EF4-FFF2-40B4-BE49-F238E27FC236}">
                <a16:creationId xmlns:a16="http://schemas.microsoft.com/office/drawing/2014/main" id="{D244A05C-63D1-4744-BE50-153A3B84D5A6}"/>
              </a:ext>
            </a:extLst>
          </p:cNvPr>
          <p:cNvSpPr/>
          <p:nvPr/>
        </p:nvSpPr>
        <p:spPr>
          <a:xfrm>
            <a:off x="2067338" y="3935896"/>
            <a:ext cx="397565" cy="99391"/>
          </a:xfrm>
          <a:prstGeom prst="rightArrow">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0034A92-7A0B-42A8-B0C6-4A7AEDAEE608}"/>
              </a:ext>
            </a:extLst>
          </p:cNvPr>
          <p:cNvSpPr/>
          <p:nvPr/>
        </p:nvSpPr>
        <p:spPr>
          <a:xfrm>
            <a:off x="6175512" y="3985591"/>
            <a:ext cx="397565" cy="99391"/>
          </a:xfrm>
          <a:prstGeom prst="rightArrow">
            <a:avLst/>
          </a:prstGeom>
          <a:solidFill>
            <a:schemeClr val="bg2">
              <a:lumMod val="40000"/>
              <a:lumOff val="6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01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998374" y="2413880"/>
            <a:ext cx="3074100" cy="1191300"/>
          </a:xfrm>
          <a:prstGeom prst="rect">
            <a:avLst/>
          </a:prstGeom>
        </p:spPr>
        <p:txBody>
          <a:bodyPr spcFirstLastPara="1" wrap="square" lIns="91425" tIns="91425" rIns="91425" bIns="91425" anchor="ctr" anchorCtr="0">
            <a:noAutofit/>
          </a:bodyPr>
          <a:lstStyle/>
          <a:p>
            <a:pPr lvl="0"/>
            <a:r>
              <a:rPr lang="en-US" dirty="0"/>
              <a:t>ALGRORITHM IMPLEMENTATION</a:t>
            </a:r>
            <a:br>
              <a:rPr lang="en-US" dirty="0"/>
            </a:br>
            <a:r>
              <a:rPr lang="en-US" dirty="0"/>
              <a:t>&amp; Improvement</a:t>
            </a:r>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3082" name="Picture 10" descr="Artificial intelligence free vector icons designed by Smashicons ...">
            <a:extLst>
              <a:ext uri="{FF2B5EF4-FFF2-40B4-BE49-F238E27FC236}">
                <a16:creationId xmlns:a16="http://schemas.microsoft.com/office/drawing/2014/main" id="{C7EB0AB1-C05F-49A9-9DCE-C5E57400F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4631" y="2280495"/>
            <a:ext cx="2649369" cy="264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284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D51B55-D464-C340-8DF8-D4ED4F16F79F}"/>
              </a:ext>
            </a:extLst>
          </p:cNvPr>
          <p:cNvSpPr>
            <a:spLocks noGrp="1"/>
          </p:cNvSpPr>
          <p:nvPr>
            <p:ph type="title"/>
          </p:nvPr>
        </p:nvSpPr>
        <p:spPr>
          <a:xfrm>
            <a:off x="1951650" y="317557"/>
            <a:ext cx="5240700" cy="1109562"/>
          </a:xfrm>
        </p:spPr>
        <p:txBody>
          <a:bodyPr/>
          <a:lstStyle/>
          <a:p>
            <a:r>
              <a:rPr lang="en-US" dirty="0"/>
              <a:t> Initial ALGORITHM implementation on partial datasets</a:t>
            </a:r>
          </a:p>
        </p:txBody>
      </p:sp>
      <p:graphicFrame>
        <p:nvGraphicFramePr>
          <p:cNvPr id="8" name="Chart 7">
            <a:extLst>
              <a:ext uri="{FF2B5EF4-FFF2-40B4-BE49-F238E27FC236}">
                <a16:creationId xmlns:a16="http://schemas.microsoft.com/office/drawing/2014/main" id="{7A239E07-BADD-4572-A971-7D48D9D983C0}"/>
              </a:ext>
            </a:extLst>
          </p:cNvPr>
          <p:cNvGraphicFramePr/>
          <p:nvPr/>
        </p:nvGraphicFramePr>
        <p:xfrm>
          <a:off x="947529" y="1427119"/>
          <a:ext cx="7156175" cy="3053246"/>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1465A285-FFD1-4FF4-A701-63837587195A}"/>
              </a:ext>
            </a:extLst>
          </p:cNvPr>
          <p:cNvSpPr/>
          <p:nvPr/>
        </p:nvSpPr>
        <p:spPr>
          <a:xfrm>
            <a:off x="1007166" y="3620379"/>
            <a:ext cx="6117828" cy="2915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426F8E-854C-4AC1-B9E2-7834B6FB3ACB}"/>
              </a:ext>
            </a:extLst>
          </p:cNvPr>
          <p:cNvSpPr/>
          <p:nvPr/>
        </p:nvSpPr>
        <p:spPr>
          <a:xfrm>
            <a:off x="1007166" y="3139009"/>
            <a:ext cx="6117828" cy="2915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744AB2-401E-473B-8A98-BCA774EC41B7}"/>
              </a:ext>
            </a:extLst>
          </p:cNvPr>
          <p:cNvSpPr/>
          <p:nvPr/>
        </p:nvSpPr>
        <p:spPr>
          <a:xfrm>
            <a:off x="1007166" y="1661384"/>
            <a:ext cx="6117828" cy="29154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376098-FEE1-4C01-954E-2B8EC70474E5}"/>
              </a:ext>
            </a:extLst>
          </p:cNvPr>
          <p:cNvSpPr/>
          <p:nvPr/>
        </p:nvSpPr>
        <p:spPr>
          <a:xfrm>
            <a:off x="947529" y="4613036"/>
            <a:ext cx="1604927" cy="490134"/>
          </a:xfrm>
          <a:prstGeom prst="rect">
            <a:avLst/>
          </a:prstGeom>
        </p:spPr>
        <p:txBody>
          <a:bodyPr wrap="none">
            <a:spAutoFit/>
          </a:bodyPr>
          <a:lstStyle/>
          <a:p>
            <a:pPr defTabSz="622300">
              <a:spcBef>
                <a:spcPct val="0"/>
              </a:spcBef>
              <a:spcAft>
                <a:spcPct val="35000"/>
              </a:spcAft>
            </a:pPr>
            <a:r>
              <a:rPr lang="en-US" sz="1100" kern="1200" dirty="0">
                <a:solidFill>
                  <a:srgbClr val="FFFFFF"/>
                </a:solidFill>
                <a:ea typeface="+mn-ea"/>
                <a:cs typeface="+mn-cs"/>
              </a:rPr>
              <a:t>Sensitivity: Default</a:t>
            </a:r>
          </a:p>
          <a:p>
            <a:pPr defTabSz="622300">
              <a:spcBef>
                <a:spcPct val="0"/>
              </a:spcBef>
              <a:spcAft>
                <a:spcPct val="35000"/>
              </a:spcAft>
            </a:pPr>
            <a:r>
              <a:rPr lang="en-US" sz="1100" kern="1200" dirty="0">
                <a:solidFill>
                  <a:srgbClr val="FFFFFF"/>
                </a:solidFill>
                <a:ea typeface="+mn-ea"/>
                <a:cs typeface="+mn-cs"/>
              </a:rPr>
              <a:t>Specificity: NonDefault</a:t>
            </a:r>
          </a:p>
        </p:txBody>
      </p:sp>
      <p:sp>
        <p:nvSpPr>
          <p:cNvPr id="13" name="Rectangle 12">
            <a:extLst>
              <a:ext uri="{FF2B5EF4-FFF2-40B4-BE49-F238E27FC236}">
                <a16:creationId xmlns:a16="http://schemas.microsoft.com/office/drawing/2014/main" id="{9A7A4E6E-7B68-46C7-95E6-0F0BD2B17953}"/>
              </a:ext>
            </a:extLst>
          </p:cNvPr>
          <p:cNvSpPr/>
          <p:nvPr/>
        </p:nvSpPr>
        <p:spPr>
          <a:xfrm>
            <a:off x="5804890" y="951390"/>
            <a:ext cx="720069" cy="307777"/>
          </a:xfrm>
          <a:prstGeom prst="rect">
            <a:avLst/>
          </a:prstGeom>
        </p:spPr>
        <p:txBody>
          <a:bodyPr wrap="none">
            <a:spAutoFit/>
          </a:bodyPr>
          <a:lstStyle/>
          <a:p>
            <a:r>
              <a:rPr lang="en-US" dirty="0">
                <a:solidFill>
                  <a:schemeClr val="accent4"/>
                </a:solidFill>
                <a:latin typeface="Staatliches"/>
                <a:sym typeface="Staatliches"/>
              </a:rPr>
              <a:t>(</a:t>
            </a:r>
            <a:r>
              <a:rPr lang="en-US" sz="1200" dirty="0">
                <a:solidFill>
                  <a:schemeClr val="accent4"/>
                </a:solidFill>
                <a:latin typeface="Staatliches"/>
                <a:sym typeface="Staatliches"/>
              </a:rPr>
              <a:t>Stage 2</a:t>
            </a:r>
            <a:r>
              <a:rPr lang="en-US" dirty="0">
                <a:solidFill>
                  <a:schemeClr val="accent4"/>
                </a:solidFill>
                <a:latin typeface="Staatliches"/>
                <a:sym typeface="Staatliches"/>
              </a:rPr>
              <a:t>)</a:t>
            </a:r>
            <a:endParaRPr lang="en-US" sz="1200" dirty="0">
              <a:solidFill>
                <a:schemeClr val="accent4"/>
              </a:solidFill>
              <a:latin typeface="Staatliches"/>
              <a:sym typeface="Staatliches"/>
            </a:endParaRPr>
          </a:p>
        </p:txBody>
      </p:sp>
    </p:spTree>
    <p:extLst>
      <p:ext uri="{BB962C8B-B14F-4D97-AF65-F5344CB8AC3E}">
        <p14:creationId xmlns:p14="http://schemas.microsoft.com/office/powerpoint/2010/main" val="276010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1CF215-89C6-4A91-8EC6-E236D434495C}"/>
              </a:ext>
            </a:extLst>
          </p:cNvPr>
          <p:cNvPicPr>
            <a:picLocks noChangeAspect="1"/>
          </p:cNvPicPr>
          <p:nvPr/>
        </p:nvPicPr>
        <p:blipFill>
          <a:blip r:embed="rId2"/>
          <a:stretch>
            <a:fillRect/>
          </a:stretch>
        </p:blipFill>
        <p:spPr>
          <a:xfrm>
            <a:off x="4728804" y="2029259"/>
            <a:ext cx="285750" cy="631837"/>
          </a:xfrm>
          <a:prstGeom prst="rect">
            <a:avLst/>
          </a:prstGeom>
        </p:spPr>
      </p:pic>
      <p:sp>
        <p:nvSpPr>
          <p:cNvPr id="2" name="Title 1">
            <a:extLst>
              <a:ext uri="{FF2B5EF4-FFF2-40B4-BE49-F238E27FC236}">
                <a16:creationId xmlns:a16="http://schemas.microsoft.com/office/drawing/2014/main" id="{F40E41DD-FF05-8345-BD8A-3C4CB007304A}"/>
              </a:ext>
            </a:extLst>
          </p:cNvPr>
          <p:cNvSpPr>
            <a:spLocks noGrp="1"/>
          </p:cNvSpPr>
          <p:nvPr>
            <p:ph type="title"/>
          </p:nvPr>
        </p:nvSpPr>
        <p:spPr/>
        <p:txBody>
          <a:bodyPr/>
          <a:lstStyle/>
          <a:p>
            <a:r>
              <a:rPr lang="en-US" dirty="0"/>
              <a:t>METHODs OF OPTIMIZING MODELs</a:t>
            </a:r>
          </a:p>
        </p:txBody>
      </p:sp>
      <p:graphicFrame>
        <p:nvGraphicFramePr>
          <p:cNvPr id="3" name="Content Placeholder 2">
            <a:extLst>
              <a:ext uri="{FF2B5EF4-FFF2-40B4-BE49-F238E27FC236}">
                <a16:creationId xmlns:a16="http://schemas.microsoft.com/office/drawing/2014/main" id="{3E32F83C-4E5B-7140-8C58-15BADA33A83C}"/>
              </a:ext>
            </a:extLst>
          </p:cNvPr>
          <p:cNvGraphicFramePr>
            <a:graphicFrameLocks/>
          </p:cNvGraphicFramePr>
          <p:nvPr>
            <p:extLst>
              <p:ext uri="{D42A27DB-BD31-4B8C-83A1-F6EECF244321}">
                <p14:modId xmlns:p14="http://schemas.microsoft.com/office/powerpoint/2010/main" val="4165534061"/>
              </p:ext>
            </p:extLst>
          </p:nvPr>
        </p:nvGraphicFramePr>
        <p:xfrm>
          <a:off x="614190" y="2296621"/>
          <a:ext cx="7915275" cy="33108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9" name="Picture 49" descr="A screenshot of text&#10;&#10;Description generated with very high confidence">
            <a:extLst>
              <a:ext uri="{FF2B5EF4-FFF2-40B4-BE49-F238E27FC236}">
                <a16:creationId xmlns:a16="http://schemas.microsoft.com/office/drawing/2014/main" id="{6AABF843-AD7B-4599-8F5F-ABCEEFF18DA7}"/>
              </a:ext>
            </a:extLst>
          </p:cNvPr>
          <p:cNvPicPr>
            <a:picLocks noChangeAspect="1"/>
          </p:cNvPicPr>
          <p:nvPr/>
        </p:nvPicPr>
        <p:blipFill rotWithShape="1">
          <a:blip r:embed="rId8"/>
          <a:srcRect t="172" b="72069"/>
          <a:stretch/>
        </p:blipFill>
        <p:spPr>
          <a:xfrm>
            <a:off x="648513" y="1908354"/>
            <a:ext cx="1637939" cy="878885"/>
          </a:xfrm>
          <a:prstGeom prst="rect">
            <a:avLst/>
          </a:prstGeom>
        </p:spPr>
      </p:pic>
      <p:pic>
        <p:nvPicPr>
          <p:cNvPr id="62" name="Picture 62" descr="A picture containing table&#10;&#10;Description generated with very high confidence">
            <a:extLst>
              <a:ext uri="{FF2B5EF4-FFF2-40B4-BE49-F238E27FC236}">
                <a16:creationId xmlns:a16="http://schemas.microsoft.com/office/drawing/2014/main" id="{76087E0B-268E-4D62-90E9-BA30C5147B28}"/>
              </a:ext>
            </a:extLst>
          </p:cNvPr>
          <p:cNvPicPr>
            <a:picLocks noChangeAspect="1"/>
          </p:cNvPicPr>
          <p:nvPr/>
        </p:nvPicPr>
        <p:blipFill rotWithShape="1">
          <a:blip r:embed="rId9"/>
          <a:srcRect t="10668" b="19285"/>
          <a:stretch/>
        </p:blipFill>
        <p:spPr>
          <a:xfrm>
            <a:off x="4862008" y="2029260"/>
            <a:ext cx="1710719" cy="631837"/>
          </a:xfrm>
          <a:prstGeom prst="rect">
            <a:avLst/>
          </a:prstGeom>
        </p:spPr>
      </p:pic>
      <p:sp>
        <p:nvSpPr>
          <p:cNvPr id="31" name="Rectangle 30">
            <a:extLst>
              <a:ext uri="{FF2B5EF4-FFF2-40B4-BE49-F238E27FC236}">
                <a16:creationId xmlns:a16="http://schemas.microsoft.com/office/drawing/2014/main" id="{FF97DFB3-29CB-4B48-B662-29537CFF604B}"/>
              </a:ext>
            </a:extLst>
          </p:cNvPr>
          <p:cNvSpPr/>
          <p:nvPr/>
        </p:nvSpPr>
        <p:spPr>
          <a:xfrm>
            <a:off x="3339913" y="921601"/>
            <a:ext cx="2274982" cy="307777"/>
          </a:xfrm>
          <a:prstGeom prst="rect">
            <a:avLst/>
          </a:prstGeom>
        </p:spPr>
        <p:txBody>
          <a:bodyPr wrap="none">
            <a:spAutoFit/>
          </a:bodyPr>
          <a:lstStyle/>
          <a:p>
            <a:r>
              <a:rPr lang="en-US" b="1" kern="1200" dirty="0">
                <a:solidFill>
                  <a:srgbClr val="FFFFFF"/>
                </a:solidFill>
              </a:rPr>
              <a:t>Aim: Improve Sensitivity</a:t>
            </a:r>
            <a:endParaRPr lang="en-US" b="1" dirty="0"/>
          </a:p>
        </p:txBody>
      </p:sp>
      <p:pic>
        <p:nvPicPr>
          <p:cNvPr id="4" name="Picture 4" descr="A close up of a logo&#10;&#10;Description generated with very high confidence">
            <a:extLst>
              <a:ext uri="{FF2B5EF4-FFF2-40B4-BE49-F238E27FC236}">
                <a16:creationId xmlns:a16="http://schemas.microsoft.com/office/drawing/2014/main" id="{08E47660-0CEA-4644-880C-E260ABBE0D8C}"/>
              </a:ext>
            </a:extLst>
          </p:cNvPr>
          <p:cNvPicPr>
            <a:picLocks noChangeAspect="1"/>
          </p:cNvPicPr>
          <p:nvPr/>
        </p:nvPicPr>
        <p:blipFill>
          <a:blip r:embed="rId10"/>
          <a:stretch>
            <a:fillRect/>
          </a:stretch>
        </p:blipFill>
        <p:spPr>
          <a:xfrm>
            <a:off x="6948095" y="2054623"/>
            <a:ext cx="1319343" cy="581112"/>
          </a:xfrm>
          <a:prstGeom prst="rect">
            <a:avLst/>
          </a:prstGeom>
        </p:spPr>
      </p:pic>
      <p:sp>
        <p:nvSpPr>
          <p:cNvPr id="9" name="Rectangle 8">
            <a:extLst>
              <a:ext uri="{FF2B5EF4-FFF2-40B4-BE49-F238E27FC236}">
                <a16:creationId xmlns:a16="http://schemas.microsoft.com/office/drawing/2014/main" id="{FEF7D833-2241-4C09-B2BD-0D9278CA75A3}"/>
              </a:ext>
            </a:extLst>
          </p:cNvPr>
          <p:cNvSpPr/>
          <p:nvPr/>
        </p:nvSpPr>
        <p:spPr>
          <a:xfrm>
            <a:off x="392272" y="1820693"/>
            <a:ext cx="2109478" cy="309036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845A933-560B-46B1-88B3-E5BD3524D082}"/>
              </a:ext>
            </a:extLst>
          </p:cNvPr>
          <p:cNvSpPr/>
          <p:nvPr/>
        </p:nvSpPr>
        <p:spPr>
          <a:xfrm>
            <a:off x="2473348" y="1824536"/>
            <a:ext cx="2109478" cy="309036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0CB47F-D788-4808-B44A-A1219AFA4C1D}"/>
              </a:ext>
            </a:extLst>
          </p:cNvPr>
          <p:cNvSpPr/>
          <p:nvPr/>
        </p:nvSpPr>
        <p:spPr>
          <a:xfrm>
            <a:off x="4669481" y="1820692"/>
            <a:ext cx="2109478" cy="309036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86F7C0-82CC-4C5E-AD1F-26B26FA74BD2}"/>
              </a:ext>
            </a:extLst>
          </p:cNvPr>
          <p:cNvSpPr/>
          <p:nvPr/>
        </p:nvSpPr>
        <p:spPr>
          <a:xfrm>
            <a:off x="6596117" y="1817340"/>
            <a:ext cx="2109478" cy="3090363"/>
          </a:xfrm>
          <a:prstGeom prst="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45F286-E7DC-44C5-9293-8A79E383E805}"/>
              </a:ext>
            </a:extLst>
          </p:cNvPr>
          <p:cNvSpPr/>
          <p:nvPr/>
        </p:nvSpPr>
        <p:spPr>
          <a:xfrm>
            <a:off x="5771772" y="2106855"/>
            <a:ext cx="420308" cy="184666"/>
          </a:xfrm>
          <a:prstGeom prst="rect">
            <a:avLst/>
          </a:prstGeom>
        </p:spPr>
        <p:txBody>
          <a:bodyPr wrap="none">
            <a:spAutoFit/>
          </a:bodyPr>
          <a:lstStyle/>
          <a:p>
            <a:r>
              <a:rPr lang="en-US" sz="600" b="1" kern="1200" dirty="0">
                <a:solidFill>
                  <a:schemeClr val="tx1"/>
                </a:solidFill>
              </a:rPr>
              <a:t>Actual</a:t>
            </a:r>
          </a:p>
        </p:txBody>
      </p:sp>
      <p:sp>
        <p:nvSpPr>
          <p:cNvPr id="14" name="Rectangle 13">
            <a:extLst>
              <a:ext uri="{FF2B5EF4-FFF2-40B4-BE49-F238E27FC236}">
                <a16:creationId xmlns:a16="http://schemas.microsoft.com/office/drawing/2014/main" id="{1DBBE21A-5DA0-4DD5-BFD7-651B0C17C057}"/>
              </a:ext>
            </a:extLst>
          </p:cNvPr>
          <p:cNvSpPr/>
          <p:nvPr/>
        </p:nvSpPr>
        <p:spPr>
          <a:xfrm rot="16200000">
            <a:off x="4553275" y="2381230"/>
            <a:ext cx="535724" cy="184666"/>
          </a:xfrm>
          <a:prstGeom prst="rect">
            <a:avLst/>
          </a:prstGeom>
        </p:spPr>
        <p:txBody>
          <a:bodyPr wrap="none">
            <a:spAutoFit/>
          </a:bodyPr>
          <a:lstStyle/>
          <a:p>
            <a:r>
              <a:rPr lang="en-US" sz="600" b="1" kern="1200" dirty="0">
                <a:solidFill>
                  <a:schemeClr val="tx1"/>
                </a:solidFill>
              </a:rPr>
              <a:t>Predicted</a:t>
            </a:r>
          </a:p>
        </p:txBody>
      </p:sp>
      <p:pic>
        <p:nvPicPr>
          <p:cNvPr id="8" name="Picture 7">
            <a:extLst>
              <a:ext uri="{FF2B5EF4-FFF2-40B4-BE49-F238E27FC236}">
                <a16:creationId xmlns:a16="http://schemas.microsoft.com/office/drawing/2014/main" id="{29AAE3B3-D462-4BCC-9B7E-918239C2DB16}"/>
              </a:ext>
            </a:extLst>
          </p:cNvPr>
          <p:cNvPicPr>
            <a:picLocks noChangeAspect="1"/>
          </p:cNvPicPr>
          <p:nvPr/>
        </p:nvPicPr>
        <p:blipFill>
          <a:blip r:embed="rId11"/>
          <a:stretch>
            <a:fillRect/>
          </a:stretch>
        </p:blipFill>
        <p:spPr>
          <a:xfrm>
            <a:off x="2613736" y="2165652"/>
            <a:ext cx="1900241" cy="261938"/>
          </a:xfrm>
          <a:prstGeom prst="rect">
            <a:avLst/>
          </a:prstGeom>
        </p:spPr>
      </p:pic>
    </p:spTree>
    <p:extLst>
      <p:ext uri="{BB962C8B-B14F-4D97-AF65-F5344CB8AC3E}">
        <p14:creationId xmlns:p14="http://schemas.microsoft.com/office/powerpoint/2010/main" val="174273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41DD-FF05-8345-BD8A-3C4CB007304A}"/>
              </a:ext>
            </a:extLst>
          </p:cNvPr>
          <p:cNvSpPr>
            <a:spLocks noGrp="1"/>
          </p:cNvSpPr>
          <p:nvPr>
            <p:ph type="title"/>
          </p:nvPr>
        </p:nvSpPr>
        <p:spPr>
          <a:xfrm>
            <a:off x="1819129" y="423574"/>
            <a:ext cx="5694854" cy="572700"/>
          </a:xfrm>
        </p:spPr>
        <p:txBody>
          <a:bodyPr/>
          <a:lstStyle/>
          <a:p>
            <a:r>
              <a:rPr lang="en-US" dirty="0"/>
              <a:t>ATRRIBUTE SLECTION USING RANDOM FOREST</a:t>
            </a:r>
          </a:p>
        </p:txBody>
      </p:sp>
      <p:pic>
        <p:nvPicPr>
          <p:cNvPr id="2050" name="Picture 2">
            <a:extLst>
              <a:ext uri="{FF2B5EF4-FFF2-40B4-BE49-F238E27FC236}">
                <a16:creationId xmlns:a16="http://schemas.microsoft.com/office/drawing/2014/main" id="{E7848829-0BC7-41D7-B52E-C5E6A241C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448" y="1230464"/>
            <a:ext cx="5037103" cy="348946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B01C8705-323E-4889-BEF0-C5AA27A03B6A}"/>
              </a:ext>
            </a:extLst>
          </p:cNvPr>
          <p:cNvSpPr/>
          <p:nvPr/>
        </p:nvSpPr>
        <p:spPr>
          <a:xfrm>
            <a:off x="91745" y="2594774"/>
            <a:ext cx="1460657" cy="830997"/>
          </a:xfrm>
          <a:prstGeom prst="rect">
            <a:avLst/>
          </a:prstGeom>
        </p:spPr>
        <p:txBody>
          <a:bodyPr wrap="none">
            <a:spAutoFit/>
          </a:bodyPr>
          <a:lstStyle/>
          <a:p>
            <a:pPr lvl="0" algn="ctr"/>
            <a:r>
              <a:rPr lang="en-US" sz="1600" b="1" dirty="0">
                <a:solidFill>
                  <a:srgbClr val="FAE2CA"/>
                </a:solidFill>
              </a:rPr>
              <a:t>64</a:t>
            </a:r>
          </a:p>
          <a:p>
            <a:pPr lvl="0" algn="ctr"/>
            <a:r>
              <a:rPr lang="en-US" sz="1600" b="1" dirty="0">
                <a:solidFill>
                  <a:srgbClr val="FAE2CA"/>
                </a:solidFill>
              </a:rPr>
              <a:t>Independent </a:t>
            </a:r>
          </a:p>
          <a:p>
            <a:pPr lvl="0" algn="ctr"/>
            <a:r>
              <a:rPr lang="en-US" sz="1600" b="1" dirty="0">
                <a:solidFill>
                  <a:srgbClr val="FAE2CA"/>
                </a:solidFill>
              </a:rPr>
              <a:t>Attributes</a:t>
            </a:r>
            <a:endParaRPr lang="en-US" sz="1600" dirty="0"/>
          </a:p>
        </p:txBody>
      </p:sp>
      <p:sp>
        <p:nvSpPr>
          <p:cNvPr id="32" name="Arrow: Right 31">
            <a:extLst>
              <a:ext uri="{FF2B5EF4-FFF2-40B4-BE49-F238E27FC236}">
                <a16:creationId xmlns:a16="http://schemas.microsoft.com/office/drawing/2014/main" id="{ED57B5EF-F0D8-4B57-B41B-25EBA913A936}"/>
              </a:ext>
            </a:extLst>
          </p:cNvPr>
          <p:cNvSpPr/>
          <p:nvPr/>
        </p:nvSpPr>
        <p:spPr>
          <a:xfrm>
            <a:off x="1550504" y="2776331"/>
            <a:ext cx="222242" cy="106018"/>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43F40C1-8D36-431A-B815-50985CAB35D7}"/>
              </a:ext>
            </a:extLst>
          </p:cNvPr>
          <p:cNvSpPr/>
          <p:nvPr/>
        </p:nvSpPr>
        <p:spPr>
          <a:xfrm>
            <a:off x="7591600" y="2594774"/>
            <a:ext cx="1460657" cy="830997"/>
          </a:xfrm>
          <a:prstGeom prst="rect">
            <a:avLst/>
          </a:prstGeom>
        </p:spPr>
        <p:txBody>
          <a:bodyPr wrap="none">
            <a:spAutoFit/>
          </a:bodyPr>
          <a:lstStyle/>
          <a:p>
            <a:pPr lvl="0" algn="ctr"/>
            <a:r>
              <a:rPr lang="en-US" sz="1600" b="1" dirty="0">
                <a:solidFill>
                  <a:srgbClr val="FAE2CA"/>
                </a:solidFill>
              </a:rPr>
              <a:t>17</a:t>
            </a:r>
          </a:p>
          <a:p>
            <a:pPr lvl="0" algn="ctr"/>
            <a:r>
              <a:rPr lang="en-US" sz="1600" b="1" dirty="0">
                <a:solidFill>
                  <a:srgbClr val="FAE2CA"/>
                </a:solidFill>
              </a:rPr>
              <a:t>Independent </a:t>
            </a:r>
          </a:p>
          <a:p>
            <a:pPr lvl="0" algn="ctr"/>
            <a:r>
              <a:rPr lang="en-US" sz="1600" b="1" dirty="0">
                <a:solidFill>
                  <a:srgbClr val="FAE2CA"/>
                </a:solidFill>
              </a:rPr>
              <a:t>Attributes</a:t>
            </a:r>
            <a:endParaRPr lang="en-US" sz="1600" dirty="0"/>
          </a:p>
        </p:txBody>
      </p:sp>
      <p:sp>
        <p:nvSpPr>
          <p:cNvPr id="39" name="Arrow: Right 38">
            <a:extLst>
              <a:ext uri="{FF2B5EF4-FFF2-40B4-BE49-F238E27FC236}">
                <a16:creationId xmlns:a16="http://schemas.microsoft.com/office/drawing/2014/main" id="{A2B523C2-26C4-4341-9BDE-A5D4BE9EF0D5}"/>
              </a:ext>
            </a:extLst>
          </p:cNvPr>
          <p:cNvSpPr/>
          <p:nvPr/>
        </p:nvSpPr>
        <p:spPr>
          <a:xfrm>
            <a:off x="7371253" y="2829340"/>
            <a:ext cx="222242" cy="106018"/>
          </a:xfrm>
          <a:prstGeom prst="rightArrow">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Curved Up 35">
            <a:extLst>
              <a:ext uri="{FF2B5EF4-FFF2-40B4-BE49-F238E27FC236}">
                <a16:creationId xmlns:a16="http://schemas.microsoft.com/office/drawing/2014/main" id="{DEF8E64B-8A6A-4974-B06F-D05818D2B6C6}"/>
              </a:ext>
            </a:extLst>
          </p:cNvPr>
          <p:cNvSpPr/>
          <p:nvPr/>
        </p:nvSpPr>
        <p:spPr>
          <a:xfrm rot="10800000">
            <a:off x="3511550" y="3081124"/>
            <a:ext cx="327263" cy="196850"/>
          </a:xfrm>
          <a:prstGeom prst="curved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a:extLst>
              <a:ext uri="{FF2B5EF4-FFF2-40B4-BE49-F238E27FC236}">
                <a16:creationId xmlns:a16="http://schemas.microsoft.com/office/drawing/2014/main" id="{44540DDA-F9EC-44E0-B5CB-310F45BBC3BF}"/>
              </a:ext>
            </a:extLst>
          </p:cNvPr>
          <p:cNvSpPr/>
          <p:nvPr/>
        </p:nvSpPr>
        <p:spPr>
          <a:xfrm>
            <a:off x="3556397" y="3293116"/>
            <a:ext cx="3534154" cy="142680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Brace 33">
            <a:extLst>
              <a:ext uri="{FF2B5EF4-FFF2-40B4-BE49-F238E27FC236}">
                <a16:creationId xmlns:a16="http://schemas.microsoft.com/office/drawing/2014/main" id="{E0F44FAC-F4EE-4D61-A813-6E0178DFFC4F}"/>
              </a:ext>
            </a:extLst>
          </p:cNvPr>
          <p:cNvSpPr/>
          <p:nvPr/>
        </p:nvSpPr>
        <p:spPr>
          <a:xfrm rot="5400000">
            <a:off x="2884883" y="3845721"/>
            <a:ext cx="75011" cy="126801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50594258"/>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36" grpId="0" animBg="1"/>
      <p:bldP spid="37"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9614787-7769-42C1-9853-70AA712E9A2D}"/>
              </a:ext>
            </a:extLst>
          </p:cNvPr>
          <p:cNvPicPr>
            <a:picLocks noChangeAspect="1"/>
          </p:cNvPicPr>
          <p:nvPr/>
        </p:nvPicPr>
        <p:blipFill rotWithShape="1">
          <a:blip r:embed="rId2"/>
          <a:srcRect r="52872"/>
          <a:stretch/>
        </p:blipFill>
        <p:spPr>
          <a:xfrm>
            <a:off x="4251289" y="1851154"/>
            <a:ext cx="1828664" cy="3055595"/>
          </a:xfrm>
          <a:prstGeom prst="rect">
            <a:avLst/>
          </a:prstGeom>
        </p:spPr>
      </p:pic>
      <p:sp>
        <p:nvSpPr>
          <p:cNvPr id="2" name="Title 1">
            <a:extLst>
              <a:ext uri="{FF2B5EF4-FFF2-40B4-BE49-F238E27FC236}">
                <a16:creationId xmlns:a16="http://schemas.microsoft.com/office/drawing/2014/main" id="{7C1D40E1-58CC-1942-9711-EF8DB54BA32E}"/>
              </a:ext>
            </a:extLst>
          </p:cNvPr>
          <p:cNvSpPr>
            <a:spLocks noGrp="1"/>
          </p:cNvSpPr>
          <p:nvPr>
            <p:ph type="title"/>
          </p:nvPr>
        </p:nvSpPr>
        <p:spPr>
          <a:xfrm>
            <a:off x="1951650" y="114751"/>
            <a:ext cx="5538810" cy="572700"/>
          </a:xfrm>
        </p:spPr>
        <p:txBody>
          <a:bodyPr/>
          <a:lstStyle/>
          <a:p>
            <a:r>
              <a:rPr lang="en-US" dirty="0"/>
              <a:t>Improving c5.0 Decision Tree</a:t>
            </a:r>
          </a:p>
        </p:txBody>
      </p:sp>
      <p:pic>
        <p:nvPicPr>
          <p:cNvPr id="16" name="Picture 15">
            <a:extLst>
              <a:ext uri="{FF2B5EF4-FFF2-40B4-BE49-F238E27FC236}">
                <a16:creationId xmlns:a16="http://schemas.microsoft.com/office/drawing/2014/main" id="{266A630A-365F-445E-ABD0-21A56AF9A498}"/>
              </a:ext>
            </a:extLst>
          </p:cNvPr>
          <p:cNvPicPr/>
          <p:nvPr/>
        </p:nvPicPr>
        <p:blipFill>
          <a:blip r:embed="rId3">
            <a:extLst>
              <a:ext uri="{28A0092B-C50C-407E-A947-70E740481C1C}">
                <a14:useLocalDpi xmlns:a14="http://schemas.microsoft.com/office/drawing/2010/main" val="0"/>
              </a:ext>
            </a:extLst>
          </a:blip>
          <a:stretch>
            <a:fillRect/>
          </a:stretch>
        </p:blipFill>
        <p:spPr>
          <a:xfrm>
            <a:off x="1045149" y="1851154"/>
            <a:ext cx="3675904" cy="3055595"/>
          </a:xfrm>
          <a:prstGeom prst="rect">
            <a:avLst/>
          </a:prstGeom>
          <a:ln>
            <a:noFill/>
          </a:ln>
        </p:spPr>
      </p:pic>
      <p:sp>
        <p:nvSpPr>
          <p:cNvPr id="17" name="Rectangle 16">
            <a:extLst>
              <a:ext uri="{FF2B5EF4-FFF2-40B4-BE49-F238E27FC236}">
                <a16:creationId xmlns:a16="http://schemas.microsoft.com/office/drawing/2014/main" id="{6B16F304-E3A2-4D84-A3DA-CA8AB286C314}"/>
              </a:ext>
            </a:extLst>
          </p:cNvPr>
          <p:cNvSpPr/>
          <p:nvPr/>
        </p:nvSpPr>
        <p:spPr>
          <a:xfrm>
            <a:off x="1442892" y="1530516"/>
            <a:ext cx="4026975" cy="276999"/>
          </a:xfrm>
          <a:prstGeom prst="rect">
            <a:avLst/>
          </a:prstGeom>
        </p:spPr>
        <p:txBody>
          <a:bodyPr wrap="square">
            <a:spAutoFit/>
          </a:bodyPr>
          <a:lstStyle/>
          <a:p>
            <a:pPr algn="ctr"/>
            <a:r>
              <a:rPr lang="en-US" sz="1200" dirty="0">
                <a:solidFill>
                  <a:schemeClr val="bg1"/>
                </a:solidFill>
              </a:rPr>
              <a:t>Used a loop to find the </a:t>
            </a:r>
            <a:r>
              <a:rPr lang="en-US" sz="1200" b="1" dirty="0">
                <a:solidFill>
                  <a:schemeClr val="bg1"/>
                </a:solidFill>
              </a:rPr>
              <a:t>best error cost matrix</a:t>
            </a:r>
          </a:p>
        </p:txBody>
      </p:sp>
      <p:sp>
        <p:nvSpPr>
          <p:cNvPr id="20" name="Rectangle 19">
            <a:extLst>
              <a:ext uri="{FF2B5EF4-FFF2-40B4-BE49-F238E27FC236}">
                <a16:creationId xmlns:a16="http://schemas.microsoft.com/office/drawing/2014/main" id="{9EDEEA41-4C7B-47F0-9CDE-4BE5E09E5ED1}"/>
              </a:ext>
            </a:extLst>
          </p:cNvPr>
          <p:cNvSpPr/>
          <p:nvPr/>
        </p:nvSpPr>
        <p:spPr>
          <a:xfrm>
            <a:off x="3456380" y="624367"/>
            <a:ext cx="2529347" cy="307777"/>
          </a:xfrm>
          <a:prstGeom prst="rect">
            <a:avLst/>
          </a:prstGeom>
        </p:spPr>
        <p:txBody>
          <a:bodyPr wrap="none">
            <a:spAutoFit/>
          </a:bodyPr>
          <a:lstStyle/>
          <a:p>
            <a:pPr algn="ctr"/>
            <a:r>
              <a:rPr lang="en-US" b="1" kern="1200" dirty="0">
                <a:solidFill>
                  <a:srgbClr val="FFFFFF"/>
                </a:solidFill>
              </a:rPr>
              <a:t>Aim: To Improve Sensitivity</a:t>
            </a:r>
            <a:endParaRPr lang="en-US" b="1" dirty="0"/>
          </a:p>
        </p:txBody>
      </p:sp>
      <p:sp>
        <p:nvSpPr>
          <p:cNvPr id="21" name="Oval 20">
            <a:extLst>
              <a:ext uri="{FF2B5EF4-FFF2-40B4-BE49-F238E27FC236}">
                <a16:creationId xmlns:a16="http://schemas.microsoft.com/office/drawing/2014/main" id="{41641E9E-C175-4D58-A07F-49A650F35F46}"/>
              </a:ext>
            </a:extLst>
          </p:cNvPr>
          <p:cNvSpPr/>
          <p:nvPr/>
        </p:nvSpPr>
        <p:spPr>
          <a:xfrm>
            <a:off x="3615788" y="2555702"/>
            <a:ext cx="276053" cy="270088"/>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5D5F5B9-92D6-4D7C-B03A-95A5AAC167A2}"/>
              </a:ext>
            </a:extLst>
          </p:cNvPr>
          <p:cNvCxnSpPr>
            <a:cxnSpLocks/>
            <a:stCxn id="21" idx="7"/>
          </p:cNvCxnSpPr>
          <p:nvPr/>
        </p:nvCxnSpPr>
        <p:spPr>
          <a:xfrm flipV="1">
            <a:off x="3851414" y="2273300"/>
            <a:ext cx="824347" cy="3219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78AE055-DF11-437C-869C-AB0948519667}"/>
              </a:ext>
            </a:extLst>
          </p:cNvPr>
          <p:cNvSpPr/>
          <p:nvPr/>
        </p:nvSpPr>
        <p:spPr>
          <a:xfrm>
            <a:off x="4679473" y="1946831"/>
            <a:ext cx="1447800" cy="577081"/>
          </a:xfrm>
          <a:prstGeom prst="rect">
            <a:avLst/>
          </a:prstGeom>
        </p:spPr>
        <p:txBody>
          <a:bodyPr wrap="square">
            <a:spAutoFit/>
          </a:bodyPr>
          <a:lstStyle/>
          <a:p>
            <a:r>
              <a:rPr lang="en-US" sz="1050" b="1" kern="1200" dirty="0">
                <a:solidFill>
                  <a:srgbClr val="F0746C"/>
                </a:solidFill>
                <a:latin typeface="Calibri" panose="020F0502020204030204" pitchFamily="34" charset="0"/>
                <a:ea typeface="+mn-ea"/>
                <a:cs typeface="Calibri" panose="020F0502020204030204" pitchFamily="34" charset="0"/>
              </a:rPr>
              <a:t>Accuracy:	61%</a:t>
            </a:r>
          </a:p>
          <a:p>
            <a:r>
              <a:rPr lang="en-US" sz="1050" b="1" kern="1200" dirty="0">
                <a:solidFill>
                  <a:srgbClr val="56BB3A"/>
                </a:solidFill>
                <a:latin typeface="Calibri" panose="020F0502020204030204" pitchFamily="34" charset="0"/>
                <a:ea typeface="+mn-ea"/>
                <a:cs typeface="Calibri" panose="020F0502020204030204" pitchFamily="34" charset="0"/>
              </a:rPr>
              <a:t>Sensitivity:	71%</a:t>
            </a:r>
          </a:p>
          <a:p>
            <a:r>
              <a:rPr lang="en-US" sz="1050" b="1" kern="1200" dirty="0">
                <a:solidFill>
                  <a:srgbClr val="619BF8"/>
                </a:solidFill>
                <a:latin typeface="Calibri" panose="020F0502020204030204" pitchFamily="34" charset="0"/>
                <a:ea typeface="+mn-ea"/>
                <a:cs typeface="Calibri" panose="020F0502020204030204" pitchFamily="34" charset="0"/>
              </a:rPr>
              <a:t>Specificity:	58%</a:t>
            </a:r>
          </a:p>
        </p:txBody>
      </p:sp>
      <p:sp>
        <p:nvSpPr>
          <p:cNvPr id="31" name="Rectangle 30">
            <a:extLst>
              <a:ext uri="{FF2B5EF4-FFF2-40B4-BE49-F238E27FC236}">
                <a16:creationId xmlns:a16="http://schemas.microsoft.com/office/drawing/2014/main" id="{F4390E34-E142-4A8B-A443-A4D5D128720D}"/>
              </a:ext>
            </a:extLst>
          </p:cNvPr>
          <p:cNvSpPr/>
          <p:nvPr/>
        </p:nvSpPr>
        <p:spPr>
          <a:xfrm>
            <a:off x="6771493" y="2771562"/>
            <a:ext cx="1828664" cy="707886"/>
          </a:xfrm>
          <a:prstGeom prst="rect">
            <a:avLst/>
          </a:prstGeom>
        </p:spPr>
        <p:txBody>
          <a:bodyPr wrap="square">
            <a:spAutoFit/>
          </a:bodyPr>
          <a:lstStyle/>
          <a:p>
            <a:pPr algn="ctr"/>
            <a:r>
              <a:rPr lang="en-US" sz="1200" b="1" dirty="0">
                <a:solidFill>
                  <a:schemeClr val="bg1"/>
                </a:solidFill>
              </a:rPr>
              <a:t>The optimal error cost of false negatives is:</a:t>
            </a:r>
          </a:p>
          <a:p>
            <a:pPr algn="ctr"/>
            <a:r>
              <a:rPr lang="en-US" sz="1600" b="1" dirty="0">
                <a:solidFill>
                  <a:schemeClr val="bg1"/>
                </a:solidFill>
              </a:rPr>
              <a:t> 18</a:t>
            </a:r>
          </a:p>
        </p:txBody>
      </p:sp>
    </p:spTree>
    <p:extLst>
      <p:ext uri="{BB962C8B-B14F-4D97-AF65-F5344CB8AC3E}">
        <p14:creationId xmlns:p14="http://schemas.microsoft.com/office/powerpoint/2010/main" val="4429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wearing a suit and tie&#10;&#10;Description automatically generated">
            <a:extLst>
              <a:ext uri="{FF2B5EF4-FFF2-40B4-BE49-F238E27FC236}">
                <a16:creationId xmlns:a16="http://schemas.microsoft.com/office/drawing/2014/main" id="{1284D108-234C-9C47-AC21-F5989857ED26}"/>
              </a:ext>
            </a:extLst>
          </p:cNvPr>
          <p:cNvPicPr>
            <a:picLocks noChangeAspect="1"/>
          </p:cNvPicPr>
          <p:nvPr/>
        </p:nvPicPr>
        <p:blipFill rotWithShape="1">
          <a:blip r:embed="rId2"/>
          <a:srcRect l="12621" t="5720" r="13360" b="32681"/>
          <a:stretch/>
        </p:blipFill>
        <p:spPr>
          <a:xfrm>
            <a:off x="6036578" y="1950811"/>
            <a:ext cx="1219591" cy="1523441"/>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8AE0B24-8F25-7149-8ED0-E8901AA76E70}"/>
              </a:ext>
            </a:extLst>
          </p:cNvPr>
          <p:cNvSpPr>
            <a:spLocks noGrp="1"/>
          </p:cNvSpPr>
          <p:nvPr>
            <p:ph type="title"/>
          </p:nvPr>
        </p:nvSpPr>
        <p:spPr/>
        <p:txBody>
          <a:bodyPr/>
          <a:lstStyle/>
          <a:p>
            <a:r>
              <a:rPr lang="en-US" dirty="0"/>
              <a:t>TEAM</a:t>
            </a:r>
          </a:p>
        </p:txBody>
      </p:sp>
      <p:pic>
        <p:nvPicPr>
          <p:cNvPr id="13" name="Picture 12" descr="A person wearing a suit and tie smiling at the camera&#10;&#10;Description automatically generated">
            <a:extLst>
              <a:ext uri="{FF2B5EF4-FFF2-40B4-BE49-F238E27FC236}">
                <a16:creationId xmlns:a16="http://schemas.microsoft.com/office/drawing/2014/main" id="{EDF34643-B9E3-D840-8B53-20F1ECCFE425}"/>
              </a:ext>
            </a:extLst>
          </p:cNvPr>
          <p:cNvPicPr>
            <a:picLocks noChangeAspect="1"/>
          </p:cNvPicPr>
          <p:nvPr/>
        </p:nvPicPr>
        <p:blipFill>
          <a:blip r:embed="rId3"/>
          <a:stretch>
            <a:fillRect/>
          </a:stretch>
        </p:blipFill>
        <p:spPr>
          <a:xfrm>
            <a:off x="1861541" y="1950351"/>
            <a:ext cx="1219591" cy="1523440"/>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17" name="Picture 16" descr="A person wearing a suit and tie smiling and looking at the camera&#10;&#10;Description automatically generated">
            <a:extLst>
              <a:ext uri="{FF2B5EF4-FFF2-40B4-BE49-F238E27FC236}">
                <a16:creationId xmlns:a16="http://schemas.microsoft.com/office/drawing/2014/main" id="{E6AB65BA-211A-194E-95C9-7C43806D5B75}"/>
              </a:ext>
            </a:extLst>
          </p:cNvPr>
          <p:cNvPicPr>
            <a:picLocks noChangeAspect="1"/>
          </p:cNvPicPr>
          <p:nvPr/>
        </p:nvPicPr>
        <p:blipFill>
          <a:blip r:embed="rId4"/>
          <a:stretch>
            <a:fillRect/>
          </a:stretch>
        </p:blipFill>
        <p:spPr>
          <a:xfrm>
            <a:off x="3253698" y="1950350"/>
            <a:ext cx="1216776" cy="1523440"/>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8" name="Picture 7" descr="A person wearing a suit and tie&#10;&#10;Description automatically generated">
            <a:extLst>
              <a:ext uri="{FF2B5EF4-FFF2-40B4-BE49-F238E27FC236}">
                <a16:creationId xmlns:a16="http://schemas.microsoft.com/office/drawing/2014/main" id="{D13FE754-43E0-46CD-949C-6C69B235BD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174" y="1950351"/>
            <a:ext cx="1218752" cy="1523440"/>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11" name="Picture 10" descr="A person wearing a suit and tie&#10;&#10;Description automatically generated">
            <a:extLst>
              <a:ext uri="{FF2B5EF4-FFF2-40B4-BE49-F238E27FC236}">
                <a16:creationId xmlns:a16="http://schemas.microsoft.com/office/drawing/2014/main" id="{AFDC25B1-4473-5D48-A757-3ADD16F8FC56}"/>
              </a:ext>
            </a:extLst>
          </p:cNvPr>
          <p:cNvPicPr>
            <a:picLocks noChangeAspect="1"/>
          </p:cNvPicPr>
          <p:nvPr/>
        </p:nvPicPr>
        <p:blipFill rotWithShape="1">
          <a:blip r:embed="rId6"/>
          <a:srcRect l="9824" t="3542" r="11701" b="31148"/>
          <a:stretch/>
        </p:blipFill>
        <p:spPr>
          <a:xfrm>
            <a:off x="4634353" y="1950811"/>
            <a:ext cx="1219591" cy="1523441"/>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22" name="Picture 21" descr="A person posing for the camera&#10;&#10;Description automatically generated">
            <a:extLst>
              <a:ext uri="{FF2B5EF4-FFF2-40B4-BE49-F238E27FC236}">
                <a16:creationId xmlns:a16="http://schemas.microsoft.com/office/drawing/2014/main" id="{E7DC00AC-52ED-B644-A62C-71D8CFCA2E8E}"/>
              </a:ext>
            </a:extLst>
          </p:cNvPr>
          <p:cNvPicPr>
            <a:picLocks noChangeAspect="1"/>
          </p:cNvPicPr>
          <p:nvPr/>
        </p:nvPicPr>
        <p:blipFill rotWithShape="1">
          <a:blip r:embed="rId7"/>
          <a:srcRect l="10672" t="4643" r="10854" b="32159"/>
          <a:stretch/>
        </p:blipFill>
        <p:spPr>
          <a:xfrm>
            <a:off x="7428735" y="1965447"/>
            <a:ext cx="1219592" cy="1493246"/>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C0AA96A5-29B0-490B-947A-7FE92312A48B}"/>
              </a:ext>
            </a:extLst>
          </p:cNvPr>
          <p:cNvSpPr/>
          <p:nvPr/>
        </p:nvSpPr>
        <p:spPr>
          <a:xfrm>
            <a:off x="525353" y="3503569"/>
            <a:ext cx="1106393" cy="276999"/>
          </a:xfrm>
          <a:prstGeom prst="rect">
            <a:avLst/>
          </a:prstGeom>
        </p:spPr>
        <p:txBody>
          <a:bodyPr wrap="none">
            <a:spAutoFit/>
          </a:bodyPr>
          <a:lstStyle/>
          <a:p>
            <a:r>
              <a:rPr lang="en-US" sz="1200" b="1" dirty="0">
                <a:solidFill>
                  <a:srgbClr val="FAE2CA"/>
                </a:solidFill>
              </a:rPr>
              <a:t>Prakhar Jain</a:t>
            </a:r>
          </a:p>
        </p:txBody>
      </p:sp>
      <p:sp>
        <p:nvSpPr>
          <p:cNvPr id="12" name="Rectangle 11">
            <a:extLst>
              <a:ext uri="{FF2B5EF4-FFF2-40B4-BE49-F238E27FC236}">
                <a16:creationId xmlns:a16="http://schemas.microsoft.com/office/drawing/2014/main" id="{0CC42BA6-689C-43CC-8FE2-BFBDC5BCA8BE}"/>
              </a:ext>
            </a:extLst>
          </p:cNvPr>
          <p:cNvSpPr/>
          <p:nvPr/>
        </p:nvSpPr>
        <p:spPr>
          <a:xfrm>
            <a:off x="1918139" y="3503569"/>
            <a:ext cx="1236236" cy="276999"/>
          </a:xfrm>
          <a:prstGeom prst="rect">
            <a:avLst/>
          </a:prstGeom>
        </p:spPr>
        <p:txBody>
          <a:bodyPr wrap="none">
            <a:spAutoFit/>
          </a:bodyPr>
          <a:lstStyle/>
          <a:p>
            <a:r>
              <a:rPr lang="en-US" sz="1200" b="1" dirty="0">
                <a:solidFill>
                  <a:srgbClr val="FAE2CA"/>
                </a:solidFill>
              </a:rPr>
              <a:t>Pourush Kalra</a:t>
            </a:r>
          </a:p>
        </p:txBody>
      </p:sp>
      <p:sp>
        <p:nvSpPr>
          <p:cNvPr id="14" name="Rectangle 13">
            <a:extLst>
              <a:ext uri="{FF2B5EF4-FFF2-40B4-BE49-F238E27FC236}">
                <a16:creationId xmlns:a16="http://schemas.microsoft.com/office/drawing/2014/main" id="{B70FE314-BB0D-4482-83DB-7D991128B050}"/>
              </a:ext>
            </a:extLst>
          </p:cNvPr>
          <p:cNvSpPr/>
          <p:nvPr/>
        </p:nvSpPr>
        <p:spPr>
          <a:xfrm>
            <a:off x="6092756" y="3504029"/>
            <a:ext cx="1106393" cy="276999"/>
          </a:xfrm>
          <a:prstGeom prst="rect">
            <a:avLst/>
          </a:prstGeom>
        </p:spPr>
        <p:txBody>
          <a:bodyPr wrap="none">
            <a:spAutoFit/>
          </a:bodyPr>
          <a:lstStyle/>
          <a:p>
            <a:r>
              <a:rPr lang="en-US" sz="1200" b="1" dirty="0" err="1">
                <a:solidFill>
                  <a:srgbClr val="FAE2CA"/>
                </a:solidFill>
              </a:rPr>
              <a:t>Shengtao</a:t>
            </a:r>
            <a:r>
              <a:rPr lang="en-US" sz="1200" b="1" dirty="0">
                <a:solidFill>
                  <a:srgbClr val="FAE2CA"/>
                </a:solidFill>
              </a:rPr>
              <a:t> Li</a:t>
            </a:r>
          </a:p>
        </p:txBody>
      </p:sp>
      <p:sp>
        <p:nvSpPr>
          <p:cNvPr id="16" name="Rectangle 15">
            <a:extLst>
              <a:ext uri="{FF2B5EF4-FFF2-40B4-BE49-F238E27FC236}">
                <a16:creationId xmlns:a16="http://schemas.microsoft.com/office/drawing/2014/main" id="{F688A37B-515A-4B57-A141-1F0AA285CD6A}"/>
              </a:ext>
            </a:extLst>
          </p:cNvPr>
          <p:cNvSpPr/>
          <p:nvPr/>
        </p:nvSpPr>
        <p:spPr>
          <a:xfrm>
            <a:off x="3332429" y="3503568"/>
            <a:ext cx="1063112" cy="461665"/>
          </a:xfrm>
          <a:prstGeom prst="rect">
            <a:avLst/>
          </a:prstGeom>
        </p:spPr>
        <p:txBody>
          <a:bodyPr wrap="none">
            <a:spAutoFit/>
          </a:bodyPr>
          <a:lstStyle/>
          <a:p>
            <a:pPr algn="ctr"/>
            <a:r>
              <a:rPr lang="en-US" sz="1200" b="1" dirty="0">
                <a:solidFill>
                  <a:srgbClr val="FAE2CA"/>
                </a:solidFill>
              </a:rPr>
              <a:t>Prathamesh</a:t>
            </a:r>
          </a:p>
          <a:p>
            <a:pPr algn="ctr"/>
            <a:r>
              <a:rPr lang="en-US" sz="1200" b="1" dirty="0">
                <a:solidFill>
                  <a:srgbClr val="FAE2CA"/>
                </a:solidFill>
              </a:rPr>
              <a:t>Ranade</a:t>
            </a:r>
          </a:p>
        </p:txBody>
      </p:sp>
      <p:sp>
        <p:nvSpPr>
          <p:cNvPr id="18" name="Rectangle 17">
            <a:extLst>
              <a:ext uri="{FF2B5EF4-FFF2-40B4-BE49-F238E27FC236}">
                <a16:creationId xmlns:a16="http://schemas.microsoft.com/office/drawing/2014/main" id="{9B596687-CF38-46B6-A7F2-367E131854D1}"/>
              </a:ext>
            </a:extLst>
          </p:cNvPr>
          <p:cNvSpPr/>
          <p:nvPr/>
        </p:nvSpPr>
        <p:spPr>
          <a:xfrm>
            <a:off x="4885716" y="3504029"/>
            <a:ext cx="716863" cy="276999"/>
          </a:xfrm>
          <a:prstGeom prst="rect">
            <a:avLst/>
          </a:prstGeom>
        </p:spPr>
        <p:txBody>
          <a:bodyPr wrap="none">
            <a:spAutoFit/>
          </a:bodyPr>
          <a:lstStyle/>
          <a:p>
            <a:r>
              <a:rPr lang="en-US" sz="1200" b="1" dirty="0">
                <a:solidFill>
                  <a:srgbClr val="FAE2CA"/>
                </a:solidFill>
              </a:rPr>
              <a:t>Pu Sun</a:t>
            </a:r>
          </a:p>
        </p:txBody>
      </p:sp>
      <p:sp>
        <p:nvSpPr>
          <p:cNvPr id="19" name="Rectangle 18">
            <a:extLst>
              <a:ext uri="{FF2B5EF4-FFF2-40B4-BE49-F238E27FC236}">
                <a16:creationId xmlns:a16="http://schemas.microsoft.com/office/drawing/2014/main" id="{78AB49E8-FA96-470D-9F50-964C1385889D}"/>
              </a:ext>
            </a:extLst>
          </p:cNvPr>
          <p:cNvSpPr/>
          <p:nvPr/>
        </p:nvSpPr>
        <p:spPr>
          <a:xfrm>
            <a:off x="7467701" y="3500639"/>
            <a:ext cx="1141659" cy="276999"/>
          </a:xfrm>
          <a:prstGeom prst="rect">
            <a:avLst/>
          </a:prstGeom>
        </p:spPr>
        <p:txBody>
          <a:bodyPr wrap="none">
            <a:spAutoFit/>
          </a:bodyPr>
          <a:lstStyle/>
          <a:p>
            <a:r>
              <a:rPr lang="en-US" sz="1200" b="1" dirty="0">
                <a:solidFill>
                  <a:srgbClr val="FAE2CA"/>
                </a:solidFill>
              </a:rPr>
              <a:t>Trupti </a:t>
            </a:r>
            <a:r>
              <a:rPr lang="en-US" sz="1200" b="1" dirty="0" err="1">
                <a:solidFill>
                  <a:srgbClr val="FAE2CA"/>
                </a:solidFill>
              </a:rPr>
              <a:t>Parkar</a:t>
            </a:r>
            <a:endParaRPr lang="en-US" sz="1200" b="1" dirty="0">
              <a:solidFill>
                <a:srgbClr val="FAE2CA"/>
              </a:solidFill>
            </a:endParaRPr>
          </a:p>
        </p:txBody>
      </p:sp>
    </p:spTree>
    <p:extLst>
      <p:ext uri="{BB962C8B-B14F-4D97-AF65-F5344CB8AC3E}">
        <p14:creationId xmlns:p14="http://schemas.microsoft.com/office/powerpoint/2010/main" val="502150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40E1-58CC-1942-9711-EF8DB54BA32E}"/>
              </a:ext>
            </a:extLst>
          </p:cNvPr>
          <p:cNvSpPr>
            <a:spLocks noGrp="1"/>
          </p:cNvSpPr>
          <p:nvPr>
            <p:ph type="title"/>
          </p:nvPr>
        </p:nvSpPr>
        <p:spPr>
          <a:xfrm>
            <a:off x="1951650" y="114751"/>
            <a:ext cx="5538810" cy="572700"/>
          </a:xfrm>
        </p:spPr>
        <p:txBody>
          <a:bodyPr/>
          <a:lstStyle/>
          <a:p>
            <a:r>
              <a:rPr lang="en-US" dirty="0"/>
              <a:t>Improving Logistic Regression</a:t>
            </a:r>
          </a:p>
        </p:txBody>
      </p:sp>
      <p:sp>
        <p:nvSpPr>
          <p:cNvPr id="17" name="Rectangle 16">
            <a:extLst>
              <a:ext uri="{FF2B5EF4-FFF2-40B4-BE49-F238E27FC236}">
                <a16:creationId xmlns:a16="http://schemas.microsoft.com/office/drawing/2014/main" id="{6B16F304-E3A2-4D84-A3DA-CA8AB286C314}"/>
              </a:ext>
            </a:extLst>
          </p:cNvPr>
          <p:cNvSpPr/>
          <p:nvPr/>
        </p:nvSpPr>
        <p:spPr>
          <a:xfrm>
            <a:off x="4197653" y="1531570"/>
            <a:ext cx="3141808" cy="276999"/>
          </a:xfrm>
          <a:prstGeom prst="rect">
            <a:avLst/>
          </a:prstGeom>
        </p:spPr>
        <p:txBody>
          <a:bodyPr wrap="square">
            <a:spAutoFit/>
          </a:bodyPr>
          <a:lstStyle/>
          <a:p>
            <a:pPr algn="ctr"/>
            <a:r>
              <a:rPr lang="en-US" sz="1200" dirty="0">
                <a:solidFill>
                  <a:schemeClr val="bg1"/>
                </a:solidFill>
              </a:rPr>
              <a:t>Used a loop to find the best</a:t>
            </a:r>
            <a:r>
              <a:rPr lang="en-US" sz="1200" b="1" dirty="0">
                <a:solidFill>
                  <a:schemeClr val="bg1"/>
                </a:solidFill>
              </a:rPr>
              <a:t> threshold</a:t>
            </a:r>
          </a:p>
        </p:txBody>
      </p:sp>
      <p:sp>
        <p:nvSpPr>
          <p:cNvPr id="20" name="Rectangle 19">
            <a:extLst>
              <a:ext uri="{FF2B5EF4-FFF2-40B4-BE49-F238E27FC236}">
                <a16:creationId xmlns:a16="http://schemas.microsoft.com/office/drawing/2014/main" id="{9EDEEA41-4C7B-47F0-9CDE-4BE5E09E5ED1}"/>
              </a:ext>
            </a:extLst>
          </p:cNvPr>
          <p:cNvSpPr/>
          <p:nvPr/>
        </p:nvSpPr>
        <p:spPr>
          <a:xfrm>
            <a:off x="3456380" y="624367"/>
            <a:ext cx="2529347" cy="307777"/>
          </a:xfrm>
          <a:prstGeom prst="rect">
            <a:avLst/>
          </a:prstGeom>
        </p:spPr>
        <p:txBody>
          <a:bodyPr wrap="none">
            <a:spAutoFit/>
          </a:bodyPr>
          <a:lstStyle/>
          <a:p>
            <a:pPr algn="ctr"/>
            <a:r>
              <a:rPr lang="en-US" b="1" kern="1200" dirty="0">
                <a:solidFill>
                  <a:srgbClr val="FFFFFF"/>
                </a:solidFill>
              </a:rPr>
              <a:t>Aim: To Improve Sensitivity</a:t>
            </a:r>
            <a:endParaRPr lang="en-US" b="1" dirty="0"/>
          </a:p>
        </p:txBody>
      </p:sp>
      <p:pic>
        <p:nvPicPr>
          <p:cNvPr id="11" name="Picture 10">
            <a:extLst>
              <a:ext uri="{FF2B5EF4-FFF2-40B4-BE49-F238E27FC236}">
                <a16:creationId xmlns:a16="http://schemas.microsoft.com/office/drawing/2014/main" id="{E85AAD69-D036-43CB-949F-402142827F9F}"/>
              </a:ext>
            </a:extLst>
          </p:cNvPr>
          <p:cNvPicPr>
            <a:picLocks noChangeAspect="1"/>
          </p:cNvPicPr>
          <p:nvPr/>
        </p:nvPicPr>
        <p:blipFill rotWithShape="1">
          <a:blip r:embed="rId2"/>
          <a:srcRect r="52872"/>
          <a:stretch/>
        </p:blipFill>
        <p:spPr>
          <a:xfrm>
            <a:off x="6226733" y="1914946"/>
            <a:ext cx="1263727" cy="3007609"/>
          </a:xfrm>
          <a:prstGeom prst="rect">
            <a:avLst/>
          </a:prstGeom>
        </p:spPr>
      </p:pic>
      <p:pic>
        <p:nvPicPr>
          <p:cNvPr id="12" name="Picture 11">
            <a:extLst>
              <a:ext uri="{FF2B5EF4-FFF2-40B4-BE49-F238E27FC236}">
                <a16:creationId xmlns:a16="http://schemas.microsoft.com/office/drawing/2014/main" id="{356E6055-17E6-485C-95A8-E533BB8821AC}"/>
              </a:ext>
            </a:extLst>
          </p:cNvPr>
          <p:cNvPicPr/>
          <p:nvPr/>
        </p:nvPicPr>
        <p:blipFill rotWithShape="1">
          <a:blip r:embed="rId3">
            <a:extLst>
              <a:ext uri="{28A0092B-C50C-407E-A947-70E740481C1C}">
                <a14:useLocalDpi xmlns:a14="http://schemas.microsoft.com/office/drawing/2010/main" val="0"/>
              </a:ext>
            </a:extLst>
          </a:blip>
          <a:srcRect r="3819"/>
          <a:stretch/>
        </p:blipFill>
        <p:spPr>
          <a:xfrm>
            <a:off x="4074552" y="1914763"/>
            <a:ext cx="2702148" cy="3007792"/>
          </a:xfrm>
          <a:prstGeom prst="rect">
            <a:avLst/>
          </a:prstGeom>
        </p:spPr>
      </p:pic>
      <p:sp>
        <p:nvSpPr>
          <p:cNvPr id="13" name="Oval 12">
            <a:extLst>
              <a:ext uri="{FF2B5EF4-FFF2-40B4-BE49-F238E27FC236}">
                <a16:creationId xmlns:a16="http://schemas.microsoft.com/office/drawing/2014/main" id="{57199EAA-FD85-40F8-844A-1110352BB7C9}"/>
              </a:ext>
            </a:extLst>
          </p:cNvPr>
          <p:cNvSpPr/>
          <p:nvPr/>
        </p:nvSpPr>
        <p:spPr>
          <a:xfrm>
            <a:off x="5240543" y="2809031"/>
            <a:ext cx="272430" cy="23935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D4598E1-85DB-4ABB-940B-7FF5368FF862}"/>
              </a:ext>
            </a:extLst>
          </p:cNvPr>
          <p:cNvCxnSpPr>
            <a:cxnSpLocks/>
            <a:stCxn id="13" idx="7"/>
          </p:cNvCxnSpPr>
          <p:nvPr/>
        </p:nvCxnSpPr>
        <p:spPr>
          <a:xfrm flipV="1">
            <a:off x="5473077" y="2407995"/>
            <a:ext cx="614877" cy="436088"/>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DC68EAB-C290-4680-B4F1-57A1C20970FF}"/>
              </a:ext>
            </a:extLst>
          </p:cNvPr>
          <p:cNvSpPr/>
          <p:nvPr/>
        </p:nvSpPr>
        <p:spPr>
          <a:xfrm>
            <a:off x="6087954" y="2073448"/>
            <a:ext cx="1377491" cy="577081"/>
          </a:xfrm>
          <a:prstGeom prst="rect">
            <a:avLst/>
          </a:prstGeom>
        </p:spPr>
        <p:txBody>
          <a:bodyPr wrap="square">
            <a:spAutoFit/>
          </a:bodyPr>
          <a:lstStyle/>
          <a:p>
            <a:r>
              <a:rPr lang="en-US" sz="1050" b="1" kern="1200" dirty="0">
                <a:solidFill>
                  <a:srgbClr val="F0746C"/>
                </a:solidFill>
                <a:latin typeface="Calibri" panose="020F0502020204030204" pitchFamily="34" charset="0"/>
                <a:ea typeface="+mn-ea"/>
                <a:cs typeface="Calibri" panose="020F0502020204030204" pitchFamily="34" charset="0"/>
              </a:rPr>
              <a:t>Accuracy:	60%</a:t>
            </a:r>
          </a:p>
          <a:p>
            <a:r>
              <a:rPr lang="en-US" sz="1050" b="1" kern="1200" dirty="0">
                <a:solidFill>
                  <a:srgbClr val="56BB3A"/>
                </a:solidFill>
                <a:latin typeface="Calibri" panose="020F0502020204030204" pitchFamily="34" charset="0"/>
                <a:ea typeface="+mn-ea"/>
                <a:cs typeface="Calibri" panose="020F0502020204030204" pitchFamily="34" charset="0"/>
              </a:rPr>
              <a:t>Sensitivity:	71%</a:t>
            </a:r>
          </a:p>
          <a:p>
            <a:r>
              <a:rPr lang="en-US" sz="1050" b="1" kern="1200" dirty="0">
                <a:solidFill>
                  <a:srgbClr val="619BF8"/>
                </a:solidFill>
                <a:latin typeface="Calibri" panose="020F0502020204030204" pitchFamily="34" charset="0"/>
                <a:ea typeface="+mn-ea"/>
                <a:cs typeface="Calibri" panose="020F0502020204030204" pitchFamily="34" charset="0"/>
              </a:rPr>
              <a:t>Specificity:	57%</a:t>
            </a:r>
          </a:p>
        </p:txBody>
      </p:sp>
      <p:sp>
        <p:nvSpPr>
          <p:cNvPr id="3" name="Rectangle 2">
            <a:extLst>
              <a:ext uri="{FF2B5EF4-FFF2-40B4-BE49-F238E27FC236}">
                <a16:creationId xmlns:a16="http://schemas.microsoft.com/office/drawing/2014/main" id="{98318F0E-E25A-44F6-B484-CDF8DCA4F33C}"/>
              </a:ext>
            </a:extLst>
          </p:cNvPr>
          <p:cNvSpPr/>
          <p:nvPr/>
        </p:nvSpPr>
        <p:spPr>
          <a:xfrm>
            <a:off x="574597" y="1547521"/>
            <a:ext cx="2629246" cy="276999"/>
          </a:xfrm>
          <a:prstGeom prst="rect">
            <a:avLst/>
          </a:prstGeom>
        </p:spPr>
        <p:txBody>
          <a:bodyPr wrap="none">
            <a:spAutoFit/>
          </a:bodyPr>
          <a:lstStyle/>
          <a:p>
            <a:r>
              <a:rPr lang="en-US" sz="1200" dirty="0">
                <a:solidFill>
                  <a:schemeClr val="bg1"/>
                </a:solidFill>
              </a:rPr>
              <a:t>Distribution of predicted probabilities</a:t>
            </a:r>
          </a:p>
        </p:txBody>
      </p:sp>
      <p:sp>
        <p:nvSpPr>
          <p:cNvPr id="4" name="Rectangle 3">
            <a:extLst>
              <a:ext uri="{FF2B5EF4-FFF2-40B4-BE49-F238E27FC236}">
                <a16:creationId xmlns:a16="http://schemas.microsoft.com/office/drawing/2014/main" id="{82E1F572-911E-4CF1-8EBD-505F7CDBDBCA}"/>
              </a:ext>
            </a:extLst>
          </p:cNvPr>
          <p:cNvSpPr/>
          <p:nvPr/>
        </p:nvSpPr>
        <p:spPr>
          <a:xfrm>
            <a:off x="472856" y="4510302"/>
            <a:ext cx="845103" cy="338554"/>
          </a:xfrm>
          <a:prstGeom prst="rect">
            <a:avLst/>
          </a:prstGeom>
        </p:spPr>
        <p:txBody>
          <a:bodyPr wrap="none">
            <a:spAutoFit/>
          </a:bodyPr>
          <a:lstStyle/>
          <a:p>
            <a:r>
              <a:rPr lang="en-US" sz="800" dirty="0">
                <a:solidFill>
                  <a:schemeClr val="bg1"/>
                </a:solidFill>
              </a:rPr>
              <a:t>Default: 0</a:t>
            </a:r>
          </a:p>
          <a:p>
            <a:r>
              <a:rPr lang="en-US" sz="800" dirty="0">
                <a:solidFill>
                  <a:schemeClr val="bg1"/>
                </a:solidFill>
              </a:rPr>
              <a:t>NonDefault: 1 </a:t>
            </a:r>
          </a:p>
        </p:txBody>
      </p:sp>
      <p:pic>
        <p:nvPicPr>
          <p:cNvPr id="18" name="Picture 17">
            <a:extLst>
              <a:ext uri="{FF2B5EF4-FFF2-40B4-BE49-F238E27FC236}">
                <a16:creationId xmlns:a16="http://schemas.microsoft.com/office/drawing/2014/main" id="{0E5754DD-03B3-45D7-AD52-3B6E331F5013}"/>
              </a:ext>
            </a:extLst>
          </p:cNvPr>
          <p:cNvPicPr/>
          <p:nvPr/>
        </p:nvPicPr>
        <p:blipFill>
          <a:blip r:embed="rId4">
            <a:extLst>
              <a:ext uri="{28A0092B-C50C-407E-A947-70E740481C1C}">
                <a14:useLocalDpi xmlns:a14="http://schemas.microsoft.com/office/drawing/2010/main" val="0"/>
              </a:ext>
            </a:extLst>
          </a:blip>
          <a:stretch>
            <a:fillRect/>
          </a:stretch>
        </p:blipFill>
        <p:spPr>
          <a:xfrm>
            <a:off x="574597" y="1922830"/>
            <a:ext cx="2629246" cy="2543004"/>
          </a:xfrm>
          <a:prstGeom prst="rect">
            <a:avLst/>
          </a:prstGeom>
        </p:spPr>
      </p:pic>
      <p:sp>
        <p:nvSpPr>
          <p:cNvPr id="5" name="Rectangle 4">
            <a:extLst>
              <a:ext uri="{FF2B5EF4-FFF2-40B4-BE49-F238E27FC236}">
                <a16:creationId xmlns:a16="http://schemas.microsoft.com/office/drawing/2014/main" id="{BFB6F2FB-980C-44E4-A1C1-CD3700FB3441}"/>
              </a:ext>
            </a:extLst>
          </p:cNvPr>
          <p:cNvSpPr/>
          <p:nvPr/>
        </p:nvSpPr>
        <p:spPr>
          <a:xfrm>
            <a:off x="1889220" y="4530432"/>
            <a:ext cx="1241045" cy="215444"/>
          </a:xfrm>
          <a:prstGeom prst="rect">
            <a:avLst/>
          </a:prstGeom>
        </p:spPr>
        <p:txBody>
          <a:bodyPr wrap="none">
            <a:spAutoFit/>
          </a:bodyPr>
          <a:lstStyle/>
          <a:p>
            <a:r>
              <a:rPr lang="en-US" sz="800" dirty="0">
                <a:solidFill>
                  <a:schemeClr val="bg1"/>
                </a:solidFill>
              </a:rPr>
              <a:t>Default threshold is 0.5</a:t>
            </a:r>
          </a:p>
        </p:txBody>
      </p:sp>
      <p:sp>
        <p:nvSpPr>
          <p:cNvPr id="9" name="Rectangle 8">
            <a:extLst>
              <a:ext uri="{FF2B5EF4-FFF2-40B4-BE49-F238E27FC236}">
                <a16:creationId xmlns:a16="http://schemas.microsoft.com/office/drawing/2014/main" id="{EBC2A56E-51CC-47B2-8EEC-E30CD4CF6D82}"/>
              </a:ext>
            </a:extLst>
          </p:cNvPr>
          <p:cNvSpPr/>
          <p:nvPr/>
        </p:nvSpPr>
        <p:spPr>
          <a:xfrm>
            <a:off x="7720987" y="2575626"/>
            <a:ext cx="1263727" cy="677108"/>
          </a:xfrm>
          <a:prstGeom prst="rect">
            <a:avLst/>
          </a:prstGeom>
        </p:spPr>
        <p:txBody>
          <a:bodyPr wrap="square">
            <a:spAutoFit/>
          </a:bodyPr>
          <a:lstStyle/>
          <a:p>
            <a:pPr algn="ctr"/>
            <a:r>
              <a:rPr lang="en-US" sz="1200" dirty="0">
                <a:solidFill>
                  <a:schemeClr val="bg1"/>
                </a:solidFill>
              </a:rPr>
              <a:t>Most suitable threshold :</a:t>
            </a:r>
          </a:p>
          <a:p>
            <a:pPr algn="ctr"/>
            <a:r>
              <a:rPr lang="en-US" b="1" dirty="0">
                <a:solidFill>
                  <a:schemeClr val="bg1"/>
                </a:solidFill>
              </a:rPr>
              <a:t>0.8</a:t>
            </a:r>
          </a:p>
        </p:txBody>
      </p:sp>
    </p:spTree>
    <p:extLst>
      <p:ext uri="{BB962C8B-B14F-4D97-AF65-F5344CB8AC3E}">
        <p14:creationId xmlns:p14="http://schemas.microsoft.com/office/powerpoint/2010/main" val="105473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P spid="15" grpId="0"/>
      <p:bldP spid="3" grpId="0"/>
      <p:bldP spid="4" grpId="0"/>
      <p:bldP spid="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5AAD69-D036-43CB-949F-402142827F9F}"/>
              </a:ext>
            </a:extLst>
          </p:cNvPr>
          <p:cNvPicPr>
            <a:picLocks noChangeAspect="1"/>
          </p:cNvPicPr>
          <p:nvPr/>
        </p:nvPicPr>
        <p:blipFill rotWithShape="1">
          <a:blip r:embed="rId2"/>
          <a:srcRect r="52872"/>
          <a:stretch/>
        </p:blipFill>
        <p:spPr>
          <a:xfrm>
            <a:off x="6226733" y="1932516"/>
            <a:ext cx="1263727" cy="3007609"/>
          </a:xfrm>
          <a:prstGeom prst="rect">
            <a:avLst/>
          </a:prstGeom>
        </p:spPr>
      </p:pic>
      <p:pic>
        <p:nvPicPr>
          <p:cNvPr id="19" name="Picture 18">
            <a:extLst>
              <a:ext uri="{FF2B5EF4-FFF2-40B4-BE49-F238E27FC236}">
                <a16:creationId xmlns:a16="http://schemas.microsoft.com/office/drawing/2014/main" id="{6DB6C013-3347-4521-BF14-C34AFA8D0422}"/>
              </a:ext>
            </a:extLst>
          </p:cNvPr>
          <p:cNvPicPr/>
          <p:nvPr/>
        </p:nvPicPr>
        <p:blipFill rotWithShape="1">
          <a:blip r:embed="rId3">
            <a:extLst>
              <a:ext uri="{28A0092B-C50C-407E-A947-70E740481C1C}">
                <a14:useLocalDpi xmlns:a14="http://schemas.microsoft.com/office/drawing/2010/main" val="0"/>
              </a:ext>
            </a:extLst>
          </a:blip>
          <a:srcRect r="2057"/>
          <a:stretch/>
        </p:blipFill>
        <p:spPr>
          <a:xfrm>
            <a:off x="4074553" y="1930714"/>
            <a:ext cx="2878698" cy="3007609"/>
          </a:xfrm>
          <a:prstGeom prst="rect">
            <a:avLst/>
          </a:prstGeom>
        </p:spPr>
      </p:pic>
      <p:pic>
        <p:nvPicPr>
          <p:cNvPr id="16" name="Picture 15">
            <a:extLst>
              <a:ext uri="{FF2B5EF4-FFF2-40B4-BE49-F238E27FC236}">
                <a16:creationId xmlns:a16="http://schemas.microsoft.com/office/drawing/2014/main" id="{63978D0B-3998-4AED-AAB3-DE839B2A4256}"/>
              </a:ext>
            </a:extLst>
          </p:cNvPr>
          <p:cNvPicPr/>
          <p:nvPr/>
        </p:nvPicPr>
        <p:blipFill>
          <a:blip r:embed="rId4">
            <a:extLst>
              <a:ext uri="{28A0092B-C50C-407E-A947-70E740481C1C}">
                <a14:useLocalDpi xmlns:a14="http://schemas.microsoft.com/office/drawing/2010/main" val="0"/>
              </a:ext>
            </a:extLst>
          </a:blip>
          <a:stretch>
            <a:fillRect/>
          </a:stretch>
        </p:blipFill>
        <p:spPr>
          <a:xfrm>
            <a:off x="565501" y="1930714"/>
            <a:ext cx="2629246" cy="2543004"/>
          </a:xfrm>
          <a:prstGeom prst="rect">
            <a:avLst/>
          </a:prstGeom>
        </p:spPr>
      </p:pic>
      <p:sp>
        <p:nvSpPr>
          <p:cNvPr id="2" name="Title 1">
            <a:extLst>
              <a:ext uri="{FF2B5EF4-FFF2-40B4-BE49-F238E27FC236}">
                <a16:creationId xmlns:a16="http://schemas.microsoft.com/office/drawing/2014/main" id="{7C1D40E1-58CC-1942-9711-EF8DB54BA32E}"/>
              </a:ext>
            </a:extLst>
          </p:cNvPr>
          <p:cNvSpPr>
            <a:spLocks noGrp="1"/>
          </p:cNvSpPr>
          <p:nvPr>
            <p:ph type="title"/>
          </p:nvPr>
        </p:nvSpPr>
        <p:spPr>
          <a:xfrm>
            <a:off x="1951650" y="114751"/>
            <a:ext cx="5538810" cy="572700"/>
          </a:xfrm>
        </p:spPr>
        <p:txBody>
          <a:bodyPr/>
          <a:lstStyle/>
          <a:p>
            <a:r>
              <a:rPr lang="en-US" dirty="0"/>
              <a:t>Improving Neural Networks</a:t>
            </a:r>
          </a:p>
        </p:txBody>
      </p:sp>
      <p:sp>
        <p:nvSpPr>
          <p:cNvPr id="17" name="Rectangle 16">
            <a:extLst>
              <a:ext uri="{FF2B5EF4-FFF2-40B4-BE49-F238E27FC236}">
                <a16:creationId xmlns:a16="http://schemas.microsoft.com/office/drawing/2014/main" id="{6B16F304-E3A2-4D84-A3DA-CA8AB286C314}"/>
              </a:ext>
            </a:extLst>
          </p:cNvPr>
          <p:cNvSpPr/>
          <p:nvPr/>
        </p:nvSpPr>
        <p:spPr>
          <a:xfrm>
            <a:off x="4197653" y="1531570"/>
            <a:ext cx="3141808" cy="276999"/>
          </a:xfrm>
          <a:prstGeom prst="rect">
            <a:avLst/>
          </a:prstGeom>
        </p:spPr>
        <p:txBody>
          <a:bodyPr wrap="square">
            <a:spAutoFit/>
          </a:bodyPr>
          <a:lstStyle/>
          <a:p>
            <a:pPr algn="ctr"/>
            <a:r>
              <a:rPr lang="en-US" sz="1200" dirty="0">
                <a:solidFill>
                  <a:schemeClr val="bg1"/>
                </a:solidFill>
              </a:rPr>
              <a:t>Used a loop to find the best</a:t>
            </a:r>
            <a:r>
              <a:rPr lang="en-US" sz="1200" b="1" dirty="0">
                <a:solidFill>
                  <a:schemeClr val="bg1"/>
                </a:solidFill>
              </a:rPr>
              <a:t> threshold</a:t>
            </a:r>
          </a:p>
        </p:txBody>
      </p:sp>
      <p:sp>
        <p:nvSpPr>
          <p:cNvPr id="20" name="Rectangle 19">
            <a:extLst>
              <a:ext uri="{FF2B5EF4-FFF2-40B4-BE49-F238E27FC236}">
                <a16:creationId xmlns:a16="http://schemas.microsoft.com/office/drawing/2014/main" id="{9EDEEA41-4C7B-47F0-9CDE-4BE5E09E5ED1}"/>
              </a:ext>
            </a:extLst>
          </p:cNvPr>
          <p:cNvSpPr/>
          <p:nvPr/>
        </p:nvSpPr>
        <p:spPr>
          <a:xfrm>
            <a:off x="3456380" y="624367"/>
            <a:ext cx="2529347" cy="307777"/>
          </a:xfrm>
          <a:prstGeom prst="rect">
            <a:avLst/>
          </a:prstGeom>
        </p:spPr>
        <p:txBody>
          <a:bodyPr wrap="none">
            <a:spAutoFit/>
          </a:bodyPr>
          <a:lstStyle/>
          <a:p>
            <a:pPr algn="ctr"/>
            <a:r>
              <a:rPr lang="en-US" b="1" kern="1200" dirty="0">
                <a:solidFill>
                  <a:srgbClr val="FFFFFF"/>
                </a:solidFill>
              </a:rPr>
              <a:t>Aim: To Improve Sensitivity</a:t>
            </a:r>
            <a:endParaRPr lang="en-US" b="1" dirty="0"/>
          </a:p>
        </p:txBody>
      </p:sp>
      <p:sp>
        <p:nvSpPr>
          <p:cNvPr id="13" name="Oval 12">
            <a:extLst>
              <a:ext uri="{FF2B5EF4-FFF2-40B4-BE49-F238E27FC236}">
                <a16:creationId xmlns:a16="http://schemas.microsoft.com/office/drawing/2014/main" id="{57199EAA-FD85-40F8-844A-1110352BB7C9}"/>
              </a:ext>
            </a:extLst>
          </p:cNvPr>
          <p:cNvSpPr/>
          <p:nvPr/>
        </p:nvSpPr>
        <p:spPr>
          <a:xfrm>
            <a:off x="5346928" y="3156991"/>
            <a:ext cx="272430" cy="23935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D4598E1-85DB-4ABB-940B-7FF5368FF862}"/>
              </a:ext>
            </a:extLst>
          </p:cNvPr>
          <p:cNvCxnSpPr>
            <a:cxnSpLocks/>
            <a:stCxn id="13" idx="7"/>
          </p:cNvCxnSpPr>
          <p:nvPr/>
        </p:nvCxnSpPr>
        <p:spPr>
          <a:xfrm flipV="1">
            <a:off x="5579462" y="2489200"/>
            <a:ext cx="508492" cy="702843"/>
          </a:xfrm>
          <a:prstGeom prst="straightConnector1">
            <a:avLst/>
          </a:prstGeom>
          <a:ln>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DC68EAB-C290-4680-B4F1-57A1C20970FF}"/>
              </a:ext>
            </a:extLst>
          </p:cNvPr>
          <p:cNvSpPr/>
          <p:nvPr/>
        </p:nvSpPr>
        <p:spPr>
          <a:xfrm>
            <a:off x="6087954" y="2073448"/>
            <a:ext cx="1377491" cy="577081"/>
          </a:xfrm>
          <a:prstGeom prst="rect">
            <a:avLst/>
          </a:prstGeom>
        </p:spPr>
        <p:txBody>
          <a:bodyPr wrap="square">
            <a:spAutoFit/>
          </a:bodyPr>
          <a:lstStyle/>
          <a:p>
            <a:r>
              <a:rPr lang="en-US" sz="1050" b="1" kern="1200" dirty="0">
                <a:solidFill>
                  <a:srgbClr val="F0746C"/>
                </a:solidFill>
                <a:latin typeface="Calibri" panose="020F0502020204030204" pitchFamily="34" charset="0"/>
                <a:ea typeface="+mn-ea"/>
                <a:cs typeface="Calibri" panose="020F0502020204030204" pitchFamily="34" charset="0"/>
              </a:rPr>
              <a:t>Accuracy:	52%</a:t>
            </a:r>
          </a:p>
          <a:p>
            <a:r>
              <a:rPr lang="en-US" sz="1050" b="1" kern="1200" dirty="0">
                <a:solidFill>
                  <a:srgbClr val="56BB3A"/>
                </a:solidFill>
                <a:latin typeface="Calibri" panose="020F0502020204030204" pitchFamily="34" charset="0"/>
                <a:ea typeface="+mn-ea"/>
                <a:cs typeface="Calibri" panose="020F0502020204030204" pitchFamily="34" charset="0"/>
              </a:rPr>
              <a:t>Sensitivity:	50%</a:t>
            </a:r>
          </a:p>
          <a:p>
            <a:r>
              <a:rPr lang="en-US" sz="1050" b="1" kern="1200" dirty="0">
                <a:solidFill>
                  <a:srgbClr val="619BF8"/>
                </a:solidFill>
                <a:latin typeface="Calibri" panose="020F0502020204030204" pitchFamily="34" charset="0"/>
                <a:ea typeface="+mn-ea"/>
                <a:cs typeface="Calibri" panose="020F0502020204030204" pitchFamily="34" charset="0"/>
              </a:rPr>
              <a:t>Specificity:	52%</a:t>
            </a:r>
          </a:p>
        </p:txBody>
      </p:sp>
      <p:sp>
        <p:nvSpPr>
          <p:cNvPr id="3" name="Rectangle 2">
            <a:extLst>
              <a:ext uri="{FF2B5EF4-FFF2-40B4-BE49-F238E27FC236}">
                <a16:creationId xmlns:a16="http://schemas.microsoft.com/office/drawing/2014/main" id="{98318F0E-E25A-44F6-B484-CDF8DCA4F33C}"/>
              </a:ext>
            </a:extLst>
          </p:cNvPr>
          <p:cNvSpPr/>
          <p:nvPr/>
        </p:nvSpPr>
        <p:spPr>
          <a:xfrm>
            <a:off x="574597" y="1547521"/>
            <a:ext cx="2629246" cy="276999"/>
          </a:xfrm>
          <a:prstGeom prst="rect">
            <a:avLst/>
          </a:prstGeom>
        </p:spPr>
        <p:txBody>
          <a:bodyPr wrap="none">
            <a:spAutoFit/>
          </a:bodyPr>
          <a:lstStyle/>
          <a:p>
            <a:r>
              <a:rPr lang="en-US" sz="1200" dirty="0">
                <a:solidFill>
                  <a:schemeClr val="bg1"/>
                </a:solidFill>
              </a:rPr>
              <a:t>Distribution of predicted probabilities</a:t>
            </a:r>
          </a:p>
        </p:txBody>
      </p:sp>
      <p:sp>
        <p:nvSpPr>
          <p:cNvPr id="4" name="Rectangle 3">
            <a:extLst>
              <a:ext uri="{FF2B5EF4-FFF2-40B4-BE49-F238E27FC236}">
                <a16:creationId xmlns:a16="http://schemas.microsoft.com/office/drawing/2014/main" id="{82E1F572-911E-4CF1-8EBD-505F7CDBDBCA}"/>
              </a:ext>
            </a:extLst>
          </p:cNvPr>
          <p:cNvSpPr/>
          <p:nvPr/>
        </p:nvSpPr>
        <p:spPr>
          <a:xfrm>
            <a:off x="472856" y="4510302"/>
            <a:ext cx="845103" cy="338554"/>
          </a:xfrm>
          <a:prstGeom prst="rect">
            <a:avLst/>
          </a:prstGeom>
        </p:spPr>
        <p:txBody>
          <a:bodyPr wrap="none">
            <a:spAutoFit/>
          </a:bodyPr>
          <a:lstStyle/>
          <a:p>
            <a:r>
              <a:rPr lang="en-US" sz="800" dirty="0">
                <a:solidFill>
                  <a:schemeClr val="bg1"/>
                </a:solidFill>
              </a:rPr>
              <a:t>Default: 0</a:t>
            </a:r>
          </a:p>
          <a:p>
            <a:r>
              <a:rPr lang="en-US" sz="800" dirty="0">
                <a:solidFill>
                  <a:schemeClr val="bg1"/>
                </a:solidFill>
              </a:rPr>
              <a:t>NonDefault: 1 </a:t>
            </a:r>
          </a:p>
        </p:txBody>
      </p:sp>
      <p:sp>
        <p:nvSpPr>
          <p:cNvPr id="9" name="Rectangle 8">
            <a:extLst>
              <a:ext uri="{FF2B5EF4-FFF2-40B4-BE49-F238E27FC236}">
                <a16:creationId xmlns:a16="http://schemas.microsoft.com/office/drawing/2014/main" id="{EBC2A56E-51CC-47B2-8EEC-E30CD4CF6D82}"/>
              </a:ext>
            </a:extLst>
          </p:cNvPr>
          <p:cNvSpPr/>
          <p:nvPr/>
        </p:nvSpPr>
        <p:spPr>
          <a:xfrm>
            <a:off x="7720987" y="2575626"/>
            <a:ext cx="1263727" cy="677108"/>
          </a:xfrm>
          <a:prstGeom prst="rect">
            <a:avLst/>
          </a:prstGeom>
        </p:spPr>
        <p:txBody>
          <a:bodyPr wrap="square">
            <a:spAutoFit/>
          </a:bodyPr>
          <a:lstStyle/>
          <a:p>
            <a:pPr algn="ctr"/>
            <a:r>
              <a:rPr lang="en-US" sz="1200" dirty="0">
                <a:solidFill>
                  <a:schemeClr val="bg1"/>
                </a:solidFill>
              </a:rPr>
              <a:t>Most suitable threshold :</a:t>
            </a:r>
          </a:p>
          <a:p>
            <a:pPr algn="ctr"/>
            <a:r>
              <a:rPr lang="en-US" b="1" dirty="0">
                <a:solidFill>
                  <a:schemeClr val="bg1"/>
                </a:solidFill>
              </a:rPr>
              <a:t>0.8</a:t>
            </a:r>
          </a:p>
        </p:txBody>
      </p:sp>
    </p:spTree>
    <p:extLst>
      <p:ext uri="{BB962C8B-B14F-4D97-AF65-F5344CB8AC3E}">
        <p14:creationId xmlns:p14="http://schemas.microsoft.com/office/powerpoint/2010/main" val="40130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3" grpId="0" animBg="1"/>
      <p:bldP spid="15" grpId="0"/>
      <p:bldP spid="3" grpId="0"/>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Final Results and Evaluation</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33" name="Google Shape;1403;p48">
            <a:extLst>
              <a:ext uri="{FF2B5EF4-FFF2-40B4-BE49-F238E27FC236}">
                <a16:creationId xmlns:a16="http://schemas.microsoft.com/office/drawing/2014/main" id="{7EEAEE27-592E-404E-A6F4-8A7B647DEBC6}"/>
              </a:ext>
            </a:extLst>
          </p:cNvPr>
          <p:cNvGrpSpPr/>
          <p:nvPr/>
        </p:nvGrpSpPr>
        <p:grpSpPr>
          <a:xfrm>
            <a:off x="5300606" y="1449262"/>
            <a:ext cx="2663180" cy="2244976"/>
            <a:chOff x="2005724" y="2636004"/>
            <a:chExt cx="528846" cy="547622"/>
          </a:xfrm>
        </p:grpSpPr>
        <p:sp>
          <p:nvSpPr>
            <p:cNvPr id="34" name="Google Shape;1404;p48">
              <a:extLst>
                <a:ext uri="{FF2B5EF4-FFF2-40B4-BE49-F238E27FC236}">
                  <a16:creationId xmlns:a16="http://schemas.microsoft.com/office/drawing/2014/main" id="{2CF9D507-9049-7147-9295-417A75CFFC7A}"/>
                </a:ext>
              </a:extLst>
            </p:cNvPr>
            <p:cNvSpPr/>
            <p:nvPr/>
          </p:nvSpPr>
          <p:spPr>
            <a:xfrm>
              <a:off x="2318029" y="2643048"/>
              <a:ext cx="16084" cy="121405"/>
            </a:xfrm>
            <a:custGeom>
              <a:avLst/>
              <a:gdLst/>
              <a:ahLst/>
              <a:cxnLst/>
              <a:rect l="l" t="t" r="r" b="b"/>
              <a:pathLst>
                <a:path w="717" h="5412" extrusionOk="0">
                  <a:moveTo>
                    <a:pt x="359" y="0"/>
                  </a:moveTo>
                  <a:cubicBezTo>
                    <a:pt x="161" y="0"/>
                    <a:pt x="0" y="160"/>
                    <a:pt x="0" y="358"/>
                  </a:cubicBezTo>
                  <a:lnTo>
                    <a:pt x="0" y="5053"/>
                  </a:lnTo>
                  <a:cubicBezTo>
                    <a:pt x="0" y="5252"/>
                    <a:pt x="161" y="5411"/>
                    <a:pt x="359" y="5411"/>
                  </a:cubicBezTo>
                  <a:cubicBezTo>
                    <a:pt x="556" y="5411"/>
                    <a:pt x="717" y="5250"/>
                    <a:pt x="717" y="5053"/>
                  </a:cubicBezTo>
                  <a:lnTo>
                    <a:pt x="717" y="358"/>
                  </a:lnTo>
                  <a:cubicBezTo>
                    <a:pt x="717" y="160"/>
                    <a:pt x="556" y="0"/>
                    <a:pt x="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05;p48">
              <a:extLst>
                <a:ext uri="{FF2B5EF4-FFF2-40B4-BE49-F238E27FC236}">
                  <a16:creationId xmlns:a16="http://schemas.microsoft.com/office/drawing/2014/main" id="{07BB8F03-F7B3-6343-87A7-10A290F4AE9A}"/>
                </a:ext>
              </a:extLst>
            </p:cNvPr>
            <p:cNvSpPr/>
            <p:nvPr/>
          </p:nvSpPr>
          <p:spPr>
            <a:xfrm>
              <a:off x="2099133" y="2643048"/>
              <a:ext cx="76001" cy="168648"/>
            </a:xfrm>
            <a:custGeom>
              <a:avLst/>
              <a:gdLst/>
              <a:ahLst/>
              <a:cxnLst/>
              <a:rect l="l" t="t" r="r" b="b"/>
              <a:pathLst>
                <a:path w="3388" h="7518" extrusionOk="0">
                  <a:moveTo>
                    <a:pt x="393" y="0"/>
                  </a:moveTo>
                  <a:cubicBezTo>
                    <a:pt x="301" y="0"/>
                    <a:pt x="209" y="35"/>
                    <a:pt x="140" y="104"/>
                  </a:cubicBezTo>
                  <a:cubicBezTo>
                    <a:pt x="0" y="245"/>
                    <a:pt x="0" y="472"/>
                    <a:pt x="140" y="611"/>
                  </a:cubicBezTo>
                  <a:lnTo>
                    <a:pt x="2671" y="3142"/>
                  </a:lnTo>
                  <a:lnTo>
                    <a:pt x="2671" y="7161"/>
                  </a:lnTo>
                  <a:cubicBezTo>
                    <a:pt x="2671" y="7358"/>
                    <a:pt x="2832" y="7518"/>
                    <a:pt x="3030" y="7518"/>
                  </a:cubicBezTo>
                  <a:cubicBezTo>
                    <a:pt x="3227" y="7518"/>
                    <a:pt x="3388" y="7358"/>
                    <a:pt x="3388" y="7161"/>
                  </a:cubicBezTo>
                  <a:lnTo>
                    <a:pt x="3388" y="3113"/>
                  </a:lnTo>
                  <a:cubicBezTo>
                    <a:pt x="3388" y="2942"/>
                    <a:pt x="3320" y="2778"/>
                    <a:pt x="3199" y="2658"/>
                  </a:cubicBezTo>
                  <a:lnTo>
                    <a:pt x="646" y="104"/>
                  </a:lnTo>
                  <a:cubicBezTo>
                    <a:pt x="576" y="35"/>
                    <a:pt x="485" y="0"/>
                    <a:pt x="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06;p48">
              <a:extLst>
                <a:ext uri="{FF2B5EF4-FFF2-40B4-BE49-F238E27FC236}">
                  <a16:creationId xmlns:a16="http://schemas.microsoft.com/office/drawing/2014/main" id="{61E9CAA2-E319-E940-99F0-1F6560F93386}"/>
                </a:ext>
              </a:extLst>
            </p:cNvPr>
            <p:cNvSpPr/>
            <p:nvPr/>
          </p:nvSpPr>
          <p:spPr>
            <a:xfrm>
              <a:off x="2092874" y="2636004"/>
              <a:ext cx="30172" cy="30172"/>
            </a:xfrm>
            <a:custGeom>
              <a:avLst/>
              <a:gdLst/>
              <a:ahLst/>
              <a:cxnLst/>
              <a:rect l="l" t="t" r="r" b="b"/>
              <a:pathLst>
                <a:path w="1345" h="1345" extrusionOk="0">
                  <a:moveTo>
                    <a:pt x="673" y="1"/>
                  </a:moveTo>
                  <a:cubicBezTo>
                    <a:pt x="301" y="1"/>
                    <a:pt x="1" y="301"/>
                    <a:pt x="1" y="672"/>
                  </a:cubicBezTo>
                  <a:cubicBezTo>
                    <a:pt x="1" y="1042"/>
                    <a:pt x="301" y="1344"/>
                    <a:pt x="673" y="1344"/>
                  </a:cubicBezTo>
                  <a:cubicBezTo>
                    <a:pt x="1043" y="1344"/>
                    <a:pt x="1344" y="1042"/>
                    <a:pt x="1344" y="672"/>
                  </a:cubicBezTo>
                  <a:cubicBezTo>
                    <a:pt x="1344" y="301"/>
                    <a:pt x="1043" y="1"/>
                    <a:pt x="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07;p48">
              <a:extLst>
                <a:ext uri="{FF2B5EF4-FFF2-40B4-BE49-F238E27FC236}">
                  <a16:creationId xmlns:a16="http://schemas.microsoft.com/office/drawing/2014/main" id="{083523AA-B216-5444-8C55-5447143E39D6}"/>
                </a:ext>
              </a:extLst>
            </p:cNvPr>
            <p:cNvSpPr/>
            <p:nvPr/>
          </p:nvSpPr>
          <p:spPr>
            <a:xfrm>
              <a:off x="2024903" y="2643048"/>
              <a:ext cx="106151" cy="198797"/>
            </a:xfrm>
            <a:custGeom>
              <a:avLst/>
              <a:gdLst/>
              <a:ahLst/>
              <a:cxnLst/>
              <a:rect l="l" t="t" r="r" b="b"/>
              <a:pathLst>
                <a:path w="4732" h="8862" extrusionOk="0">
                  <a:moveTo>
                    <a:pt x="394" y="0"/>
                  </a:moveTo>
                  <a:cubicBezTo>
                    <a:pt x="302" y="0"/>
                    <a:pt x="211" y="35"/>
                    <a:pt x="141" y="104"/>
                  </a:cubicBezTo>
                  <a:cubicBezTo>
                    <a:pt x="0" y="245"/>
                    <a:pt x="0" y="472"/>
                    <a:pt x="141" y="611"/>
                  </a:cubicBezTo>
                  <a:lnTo>
                    <a:pt x="4016" y="4486"/>
                  </a:lnTo>
                  <a:lnTo>
                    <a:pt x="4016" y="8503"/>
                  </a:lnTo>
                  <a:cubicBezTo>
                    <a:pt x="4016" y="8702"/>
                    <a:pt x="4176" y="8861"/>
                    <a:pt x="4373" y="8861"/>
                  </a:cubicBezTo>
                  <a:cubicBezTo>
                    <a:pt x="4570" y="8861"/>
                    <a:pt x="4731" y="8702"/>
                    <a:pt x="4731" y="8504"/>
                  </a:cubicBezTo>
                  <a:lnTo>
                    <a:pt x="4731" y="4457"/>
                  </a:lnTo>
                  <a:cubicBezTo>
                    <a:pt x="4731" y="4286"/>
                    <a:pt x="4663" y="4122"/>
                    <a:pt x="4543" y="4001"/>
                  </a:cubicBezTo>
                  <a:lnTo>
                    <a:pt x="647" y="104"/>
                  </a:lnTo>
                  <a:cubicBezTo>
                    <a:pt x="577" y="35"/>
                    <a:pt x="485" y="0"/>
                    <a:pt x="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08;p48">
              <a:extLst>
                <a:ext uri="{FF2B5EF4-FFF2-40B4-BE49-F238E27FC236}">
                  <a16:creationId xmlns:a16="http://schemas.microsoft.com/office/drawing/2014/main" id="{FA9B162D-ACD5-2A40-89D8-46944A7C9000}"/>
                </a:ext>
              </a:extLst>
            </p:cNvPr>
            <p:cNvSpPr/>
            <p:nvPr/>
          </p:nvSpPr>
          <p:spPr>
            <a:xfrm>
              <a:off x="2018645" y="2636004"/>
              <a:ext cx="30172" cy="30172"/>
            </a:xfrm>
            <a:custGeom>
              <a:avLst/>
              <a:gdLst/>
              <a:ahLst/>
              <a:cxnLst/>
              <a:rect l="l" t="t" r="r" b="b"/>
              <a:pathLst>
                <a:path w="1345" h="1345" extrusionOk="0">
                  <a:moveTo>
                    <a:pt x="672" y="1"/>
                  </a:moveTo>
                  <a:cubicBezTo>
                    <a:pt x="301" y="1"/>
                    <a:pt x="1" y="301"/>
                    <a:pt x="1" y="672"/>
                  </a:cubicBezTo>
                  <a:cubicBezTo>
                    <a:pt x="1" y="1042"/>
                    <a:pt x="301" y="1344"/>
                    <a:pt x="672" y="1344"/>
                  </a:cubicBezTo>
                  <a:cubicBezTo>
                    <a:pt x="1044" y="1344"/>
                    <a:pt x="1344" y="1042"/>
                    <a:pt x="1344" y="672"/>
                  </a:cubicBezTo>
                  <a:cubicBezTo>
                    <a:pt x="1344" y="301"/>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09;p48">
              <a:extLst>
                <a:ext uri="{FF2B5EF4-FFF2-40B4-BE49-F238E27FC236}">
                  <a16:creationId xmlns:a16="http://schemas.microsoft.com/office/drawing/2014/main" id="{E99F6D76-814A-9342-B24A-4794C218C2A6}"/>
                </a:ext>
              </a:extLst>
            </p:cNvPr>
            <p:cNvSpPr/>
            <p:nvPr/>
          </p:nvSpPr>
          <p:spPr>
            <a:xfrm>
              <a:off x="2365115" y="2643048"/>
              <a:ext cx="76024" cy="168648"/>
            </a:xfrm>
            <a:custGeom>
              <a:avLst/>
              <a:gdLst/>
              <a:ahLst/>
              <a:cxnLst/>
              <a:rect l="l" t="t" r="r" b="b"/>
              <a:pathLst>
                <a:path w="3389" h="7518" extrusionOk="0">
                  <a:moveTo>
                    <a:pt x="2996" y="0"/>
                  </a:moveTo>
                  <a:cubicBezTo>
                    <a:pt x="2905" y="0"/>
                    <a:pt x="2813" y="35"/>
                    <a:pt x="2742" y="104"/>
                  </a:cubicBezTo>
                  <a:lnTo>
                    <a:pt x="191" y="2658"/>
                  </a:lnTo>
                  <a:cubicBezTo>
                    <a:pt x="69" y="2778"/>
                    <a:pt x="1" y="2942"/>
                    <a:pt x="2" y="3113"/>
                  </a:cubicBezTo>
                  <a:lnTo>
                    <a:pt x="2" y="7161"/>
                  </a:lnTo>
                  <a:cubicBezTo>
                    <a:pt x="2" y="7358"/>
                    <a:pt x="162" y="7518"/>
                    <a:pt x="359" y="7518"/>
                  </a:cubicBezTo>
                  <a:cubicBezTo>
                    <a:pt x="558" y="7518"/>
                    <a:pt x="717" y="7358"/>
                    <a:pt x="717" y="7160"/>
                  </a:cubicBezTo>
                  <a:lnTo>
                    <a:pt x="717" y="3142"/>
                  </a:lnTo>
                  <a:lnTo>
                    <a:pt x="3249" y="611"/>
                  </a:lnTo>
                  <a:cubicBezTo>
                    <a:pt x="3388" y="472"/>
                    <a:pt x="3388" y="244"/>
                    <a:pt x="3249" y="104"/>
                  </a:cubicBezTo>
                  <a:cubicBezTo>
                    <a:pt x="3179" y="35"/>
                    <a:pt x="3088" y="0"/>
                    <a:pt x="29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10;p48">
              <a:extLst>
                <a:ext uri="{FF2B5EF4-FFF2-40B4-BE49-F238E27FC236}">
                  <a16:creationId xmlns:a16="http://schemas.microsoft.com/office/drawing/2014/main" id="{041FE5E9-AB30-BB4E-B9DF-AE1198FC0951}"/>
                </a:ext>
              </a:extLst>
            </p:cNvPr>
            <p:cNvSpPr/>
            <p:nvPr/>
          </p:nvSpPr>
          <p:spPr>
            <a:xfrm>
              <a:off x="2417248" y="2636004"/>
              <a:ext cx="30172" cy="30172"/>
            </a:xfrm>
            <a:custGeom>
              <a:avLst/>
              <a:gdLst/>
              <a:ahLst/>
              <a:cxnLst/>
              <a:rect l="l" t="t" r="r" b="b"/>
              <a:pathLst>
                <a:path w="1345" h="1345" extrusionOk="0">
                  <a:moveTo>
                    <a:pt x="672" y="1"/>
                  </a:moveTo>
                  <a:cubicBezTo>
                    <a:pt x="301" y="1"/>
                    <a:pt x="1" y="301"/>
                    <a:pt x="1" y="672"/>
                  </a:cubicBezTo>
                  <a:cubicBezTo>
                    <a:pt x="1" y="1042"/>
                    <a:pt x="301" y="1344"/>
                    <a:pt x="672" y="1344"/>
                  </a:cubicBezTo>
                  <a:cubicBezTo>
                    <a:pt x="1044" y="1344"/>
                    <a:pt x="1344" y="1042"/>
                    <a:pt x="1344" y="672"/>
                  </a:cubicBezTo>
                  <a:cubicBezTo>
                    <a:pt x="1344" y="301"/>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11;p48">
              <a:extLst>
                <a:ext uri="{FF2B5EF4-FFF2-40B4-BE49-F238E27FC236}">
                  <a16:creationId xmlns:a16="http://schemas.microsoft.com/office/drawing/2014/main" id="{52B25078-8D7F-F049-B9B0-A283004D8A16}"/>
                </a:ext>
              </a:extLst>
            </p:cNvPr>
            <p:cNvSpPr/>
            <p:nvPr/>
          </p:nvSpPr>
          <p:spPr>
            <a:xfrm>
              <a:off x="2310985" y="2636004"/>
              <a:ext cx="30172" cy="30172"/>
            </a:xfrm>
            <a:custGeom>
              <a:avLst/>
              <a:gdLst/>
              <a:ahLst/>
              <a:cxnLst/>
              <a:rect l="l" t="t" r="r" b="b"/>
              <a:pathLst>
                <a:path w="1345" h="1345" extrusionOk="0">
                  <a:moveTo>
                    <a:pt x="673" y="1"/>
                  </a:moveTo>
                  <a:cubicBezTo>
                    <a:pt x="301" y="1"/>
                    <a:pt x="1" y="301"/>
                    <a:pt x="1" y="672"/>
                  </a:cubicBezTo>
                  <a:cubicBezTo>
                    <a:pt x="1" y="1042"/>
                    <a:pt x="301" y="1344"/>
                    <a:pt x="673" y="1344"/>
                  </a:cubicBezTo>
                  <a:cubicBezTo>
                    <a:pt x="1044" y="1344"/>
                    <a:pt x="1344" y="1042"/>
                    <a:pt x="1344" y="672"/>
                  </a:cubicBezTo>
                  <a:cubicBezTo>
                    <a:pt x="1344" y="301"/>
                    <a:pt x="1044" y="1"/>
                    <a:pt x="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12;p48">
              <a:extLst>
                <a:ext uri="{FF2B5EF4-FFF2-40B4-BE49-F238E27FC236}">
                  <a16:creationId xmlns:a16="http://schemas.microsoft.com/office/drawing/2014/main" id="{85E42202-46F4-2943-83D1-B1EF82B1CDB6}"/>
                </a:ext>
              </a:extLst>
            </p:cNvPr>
            <p:cNvSpPr/>
            <p:nvPr/>
          </p:nvSpPr>
          <p:spPr>
            <a:xfrm>
              <a:off x="2207369" y="2643048"/>
              <a:ext cx="16062" cy="121405"/>
            </a:xfrm>
            <a:custGeom>
              <a:avLst/>
              <a:gdLst/>
              <a:ahLst/>
              <a:cxnLst/>
              <a:rect l="l" t="t" r="r" b="b"/>
              <a:pathLst>
                <a:path w="716" h="5412" extrusionOk="0">
                  <a:moveTo>
                    <a:pt x="358" y="0"/>
                  </a:moveTo>
                  <a:cubicBezTo>
                    <a:pt x="160" y="0"/>
                    <a:pt x="1" y="160"/>
                    <a:pt x="1" y="358"/>
                  </a:cubicBezTo>
                  <a:lnTo>
                    <a:pt x="1" y="5053"/>
                  </a:lnTo>
                  <a:cubicBezTo>
                    <a:pt x="1" y="5250"/>
                    <a:pt x="160" y="5411"/>
                    <a:pt x="358" y="5411"/>
                  </a:cubicBezTo>
                  <a:cubicBezTo>
                    <a:pt x="556" y="5411"/>
                    <a:pt x="716" y="5250"/>
                    <a:pt x="716" y="5053"/>
                  </a:cubicBezTo>
                  <a:lnTo>
                    <a:pt x="716" y="358"/>
                  </a:lnTo>
                  <a:cubicBezTo>
                    <a:pt x="716" y="160"/>
                    <a:pt x="556" y="0"/>
                    <a:pt x="3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13;p48">
              <a:extLst>
                <a:ext uri="{FF2B5EF4-FFF2-40B4-BE49-F238E27FC236}">
                  <a16:creationId xmlns:a16="http://schemas.microsoft.com/office/drawing/2014/main" id="{E8EE54C5-4C8E-F64F-BDB5-B9E2A06A84E6}"/>
                </a:ext>
              </a:extLst>
            </p:cNvPr>
            <p:cNvSpPr/>
            <p:nvPr/>
          </p:nvSpPr>
          <p:spPr>
            <a:xfrm>
              <a:off x="2200303" y="2636004"/>
              <a:ext cx="30172" cy="30172"/>
            </a:xfrm>
            <a:custGeom>
              <a:avLst/>
              <a:gdLst/>
              <a:ahLst/>
              <a:cxnLst/>
              <a:rect l="l" t="t" r="r" b="b"/>
              <a:pathLst>
                <a:path w="1345" h="1345" extrusionOk="0">
                  <a:moveTo>
                    <a:pt x="673" y="1"/>
                  </a:moveTo>
                  <a:cubicBezTo>
                    <a:pt x="303" y="1"/>
                    <a:pt x="1" y="301"/>
                    <a:pt x="1" y="672"/>
                  </a:cubicBezTo>
                  <a:cubicBezTo>
                    <a:pt x="1" y="1042"/>
                    <a:pt x="303" y="1344"/>
                    <a:pt x="673" y="1344"/>
                  </a:cubicBezTo>
                  <a:cubicBezTo>
                    <a:pt x="1044" y="1344"/>
                    <a:pt x="1344" y="1042"/>
                    <a:pt x="1344" y="672"/>
                  </a:cubicBezTo>
                  <a:cubicBezTo>
                    <a:pt x="1344" y="301"/>
                    <a:pt x="1044" y="1"/>
                    <a:pt x="6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14;p48">
              <a:extLst>
                <a:ext uri="{FF2B5EF4-FFF2-40B4-BE49-F238E27FC236}">
                  <a16:creationId xmlns:a16="http://schemas.microsoft.com/office/drawing/2014/main" id="{5E246323-3E7D-7541-B6E2-1CA683FA5908}"/>
                </a:ext>
              </a:extLst>
            </p:cNvPr>
            <p:cNvSpPr/>
            <p:nvPr/>
          </p:nvSpPr>
          <p:spPr>
            <a:xfrm>
              <a:off x="2409217" y="2642891"/>
              <a:ext cx="106308" cy="198954"/>
            </a:xfrm>
            <a:custGeom>
              <a:avLst/>
              <a:gdLst/>
              <a:ahLst/>
              <a:cxnLst/>
              <a:rect l="l" t="t" r="r" b="b"/>
              <a:pathLst>
                <a:path w="4739" h="8869" extrusionOk="0">
                  <a:moveTo>
                    <a:pt x="4344" y="1"/>
                  </a:moveTo>
                  <a:cubicBezTo>
                    <a:pt x="4250" y="1"/>
                    <a:pt x="4156" y="38"/>
                    <a:pt x="4086" y="111"/>
                  </a:cubicBezTo>
                  <a:lnTo>
                    <a:pt x="190" y="4008"/>
                  </a:lnTo>
                  <a:cubicBezTo>
                    <a:pt x="69" y="4129"/>
                    <a:pt x="0" y="4293"/>
                    <a:pt x="2" y="4462"/>
                  </a:cubicBezTo>
                  <a:lnTo>
                    <a:pt x="2" y="8510"/>
                  </a:lnTo>
                  <a:cubicBezTo>
                    <a:pt x="2" y="8709"/>
                    <a:pt x="161" y="8868"/>
                    <a:pt x="359" y="8868"/>
                  </a:cubicBezTo>
                  <a:cubicBezTo>
                    <a:pt x="556" y="8868"/>
                    <a:pt x="717" y="8709"/>
                    <a:pt x="717" y="8510"/>
                  </a:cubicBezTo>
                  <a:lnTo>
                    <a:pt x="717" y="4493"/>
                  </a:lnTo>
                  <a:lnTo>
                    <a:pt x="4592" y="618"/>
                  </a:lnTo>
                  <a:cubicBezTo>
                    <a:pt x="4737" y="479"/>
                    <a:pt x="4739" y="248"/>
                    <a:pt x="4596" y="106"/>
                  </a:cubicBezTo>
                  <a:cubicBezTo>
                    <a:pt x="4527" y="36"/>
                    <a:pt x="4436" y="1"/>
                    <a:pt x="4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15;p48">
              <a:extLst>
                <a:ext uri="{FF2B5EF4-FFF2-40B4-BE49-F238E27FC236}">
                  <a16:creationId xmlns:a16="http://schemas.microsoft.com/office/drawing/2014/main" id="{DF8B4484-8F9C-8147-B63A-71166A44A38F}"/>
                </a:ext>
              </a:extLst>
            </p:cNvPr>
            <p:cNvSpPr/>
            <p:nvPr/>
          </p:nvSpPr>
          <p:spPr>
            <a:xfrm>
              <a:off x="2491455" y="2636004"/>
              <a:ext cx="30149" cy="30172"/>
            </a:xfrm>
            <a:custGeom>
              <a:avLst/>
              <a:gdLst/>
              <a:ahLst/>
              <a:cxnLst/>
              <a:rect l="l" t="t" r="r" b="b"/>
              <a:pathLst>
                <a:path w="1344" h="1345" extrusionOk="0">
                  <a:moveTo>
                    <a:pt x="672" y="1"/>
                  </a:moveTo>
                  <a:cubicBezTo>
                    <a:pt x="301" y="1"/>
                    <a:pt x="0" y="301"/>
                    <a:pt x="0" y="672"/>
                  </a:cubicBezTo>
                  <a:cubicBezTo>
                    <a:pt x="0" y="1042"/>
                    <a:pt x="301" y="1344"/>
                    <a:pt x="672" y="1344"/>
                  </a:cubicBezTo>
                  <a:cubicBezTo>
                    <a:pt x="1044" y="1344"/>
                    <a:pt x="1344" y="1042"/>
                    <a:pt x="1344" y="672"/>
                  </a:cubicBezTo>
                  <a:cubicBezTo>
                    <a:pt x="1344" y="301"/>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16;p48">
              <a:extLst>
                <a:ext uri="{FF2B5EF4-FFF2-40B4-BE49-F238E27FC236}">
                  <a16:creationId xmlns:a16="http://schemas.microsoft.com/office/drawing/2014/main" id="{713C6BC8-005F-AE4F-BD9A-EB7D4FE7257A}"/>
                </a:ext>
              </a:extLst>
            </p:cNvPr>
            <p:cNvSpPr/>
            <p:nvPr/>
          </p:nvSpPr>
          <p:spPr>
            <a:xfrm>
              <a:off x="2012767" y="2850953"/>
              <a:ext cx="98568" cy="135133"/>
            </a:xfrm>
            <a:custGeom>
              <a:avLst/>
              <a:gdLst/>
              <a:ahLst/>
              <a:cxnLst/>
              <a:rect l="l" t="t" r="r" b="b"/>
              <a:pathLst>
                <a:path w="4394" h="6024" extrusionOk="0">
                  <a:moveTo>
                    <a:pt x="3989" y="0"/>
                  </a:moveTo>
                  <a:cubicBezTo>
                    <a:pt x="3911" y="0"/>
                    <a:pt x="3832" y="25"/>
                    <a:pt x="3766" y="78"/>
                  </a:cubicBezTo>
                  <a:lnTo>
                    <a:pt x="244" y="2885"/>
                  </a:lnTo>
                  <a:cubicBezTo>
                    <a:pt x="89" y="3007"/>
                    <a:pt x="0" y="3193"/>
                    <a:pt x="0" y="3388"/>
                  </a:cubicBezTo>
                  <a:lnTo>
                    <a:pt x="0" y="5666"/>
                  </a:lnTo>
                  <a:cubicBezTo>
                    <a:pt x="0" y="5863"/>
                    <a:pt x="161" y="6023"/>
                    <a:pt x="358" y="6023"/>
                  </a:cubicBezTo>
                  <a:cubicBezTo>
                    <a:pt x="556" y="6023"/>
                    <a:pt x="715" y="5863"/>
                    <a:pt x="715" y="5666"/>
                  </a:cubicBezTo>
                  <a:lnTo>
                    <a:pt x="715" y="3423"/>
                  </a:lnTo>
                  <a:lnTo>
                    <a:pt x="4213" y="638"/>
                  </a:lnTo>
                  <a:cubicBezTo>
                    <a:pt x="4367" y="515"/>
                    <a:pt x="4393" y="290"/>
                    <a:pt x="4270" y="136"/>
                  </a:cubicBezTo>
                  <a:cubicBezTo>
                    <a:pt x="4199" y="47"/>
                    <a:pt x="4094" y="0"/>
                    <a:pt x="39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17;p48">
              <a:extLst>
                <a:ext uri="{FF2B5EF4-FFF2-40B4-BE49-F238E27FC236}">
                  <a16:creationId xmlns:a16="http://schemas.microsoft.com/office/drawing/2014/main" id="{D79E2590-50E2-D34F-AE67-074D47521901}"/>
                </a:ext>
              </a:extLst>
            </p:cNvPr>
            <p:cNvSpPr/>
            <p:nvPr/>
          </p:nvSpPr>
          <p:spPr>
            <a:xfrm>
              <a:off x="2055658" y="2902525"/>
              <a:ext cx="80241" cy="193839"/>
            </a:xfrm>
            <a:custGeom>
              <a:avLst/>
              <a:gdLst/>
              <a:ahLst/>
              <a:cxnLst/>
              <a:rect l="l" t="t" r="r" b="b"/>
              <a:pathLst>
                <a:path w="3577" h="8641" extrusionOk="0">
                  <a:moveTo>
                    <a:pt x="3171" y="0"/>
                  </a:moveTo>
                  <a:cubicBezTo>
                    <a:pt x="3096" y="0"/>
                    <a:pt x="3020" y="24"/>
                    <a:pt x="2955" y="72"/>
                  </a:cubicBezTo>
                  <a:lnTo>
                    <a:pt x="256" y="2114"/>
                  </a:lnTo>
                  <a:cubicBezTo>
                    <a:pt x="95" y="2236"/>
                    <a:pt x="0" y="2426"/>
                    <a:pt x="0" y="2627"/>
                  </a:cubicBezTo>
                  <a:lnTo>
                    <a:pt x="0" y="8282"/>
                  </a:lnTo>
                  <a:cubicBezTo>
                    <a:pt x="0" y="8481"/>
                    <a:pt x="160" y="8641"/>
                    <a:pt x="357" y="8641"/>
                  </a:cubicBezTo>
                  <a:cubicBezTo>
                    <a:pt x="554" y="8641"/>
                    <a:pt x="715" y="8481"/>
                    <a:pt x="715" y="8284"/>
                  </a:cubicBezTo>
                  <a:lnTo>
                    <a:pt x="715" y="2664"/>
                  </a:lnTo>
                  <a:lnTo>
                    <a:pt x="3386" y="643"/>
                  </a:lnTo>
                  <a:cubicBezTo>
                    <a:pt x="3544" y="524"/>
                    <a:pt x="3576" y="300"/>
                    <a:pt x="3456" y="142"/>
                  </a:cubicBezTo>
                  <a:cubicBezTo>
                    <a:pt x="3386" y="49"/>
                    <a:pt x="3279" y="0"/>
                    <a:pt x="31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18;p48">
              <a:extLst>
                <a:ext uri="{FF2B5EF4-FFF2-40B4-BE49-F238E27FC236}">
                  <a16:creationId xmlns:a16="http://schemas.microsoft.com/office/drawing/2014/main" id="{9982BE44-D883-744A-81FC-CF67711CE098}"/>
                </a:ext>
              </a:extLst>
            </p:cNvPr>
            <p:cNvSpPr/>
            <p:nvPr/>
          </p:nvSpPr>
          <p:spPr>
            <a:xfrm>
              <a:off x="2048592" y="3073236"/>
              <a:ext cx="30149" cy="30194"/>
            </a:xfrm>
            <a:custGeom>
              <a:avLst/>
              <a:gdLst/>
              <a:ahLst/>
              <a:cxnLst/>
              <a:rect l="l" t="t" r="r" b="b"/>
              <a:pathLst>
                <a:path w="1344" h="1346" extrusionOk="0">
                  <a:moveTo>
                    <a:pt x="672" y="1"/>
                  </a:moveTo>
                  <a:cubicBezTo>
                    <a:pt x="301" y="1"/>
                    <a:pt x="0" y="302"/>
                    <a:pt x="0" y="672"/>
                  </a:cubicBezTo>
                  <a:cubicBezTo>
                    <a:pt x="0" y="1044"/>
                    <a:pt x="301" y="1345"/>
                    <a:pt x="672" y="1345"/>
                  </a:cubicBezTo>
                  <a:cubicBezTo>
                    <a:pt x="1044" y="1345"/>
                    <a:pt x="1344" y="1044"/>
                    <a:pt x="1344" y="672"/>
                  </a:cubicBezTo>
                  <a:cubicBezTo>
                    <a:pt x="1344" y="302"/>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19;p48">
              <a:extLst>
                <a:ext uri="{FF2B5EF4-FFF2-40B4-BE49-F238E27FC236}">
                  <a16:creationId xmlns:a16="http://schemas.microsoft.com/office/drawing/2014/main" id="{32C14010-D0E5-604E-92FB-6FC2D39F3D60}"/>
                </a:ext>
              </a:extLst>
            </p:cNvPr>
            <p:cNvSpPr/>
            <p:nvPr/>
          </p:nvSpPr>
          <p:spPr>
            <a:xfrm>
              <a:off x="2005724" y="2962981"/>
              <a:ext cx="30172" cy="30149"/>
            </a:xfrm>
            <a:custGeom>
              <a:avLst/>
              <a:gdLst/>
              <a:ahLst/>
              <a:cxnLst/>
              <a:rect l="l" t="t" r="r" b="b"/>
              <a:pathLst>
                <a:path w="1345" h="1344" extrusionOk="0">
                  <a:moveTo>
                    <a:pt x="672" y="0"/>
                  </a:moveTo>
                  <a:cubicBezTo>
                    <a:pt x="301" y="0"/>
                    <a:pt x="1" y="301"/>
                    <a:pt x="1" y="672"/>
                  </a:cubicBezTo>
                  <a:cubicBezTo>
                    <a:pt x="1" y="1042"/>
                    <a:pt x="301" y="1344"/>
                    <a:pt x="672" y="1344"/>
                  </a:cubicBezTo>
                  <a:cubicBezTo>
                    <a:pt x="1044" y="1344"/>
                    <a:pt x="1344" y="1042"/>
                    <a:pt x="1344" y="672"/>
                  </a:cubicBezTo>
                  <a:cubicBezTo>
                    <a:pt x="1344" y="301"/>
                    <a:pt x="1044" y="0"/>
                    <a:pt x="6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20;p48">
              <a:extLst>
                <a:ext uri="{FF2B5EF4-FFF2-40B4-BE49-F238E27FC236}">
                  <a16:creationId xmlns:a16="http://schemas.microsoft.com/office/drawing/2014/main" id="{21735A80-E829-CA4E-A0E1-D209B65B39A5}"/>
                </a:ext>
              </a:extLst>
            </p:cNvPr>
            <p:cNvSpPr/>
            <p:nvPr/>
          </p:nvSpPr>
          <p:spPr>
            <a:xfrm>
              <a:off x="2428913" y="2850908"/>
              <a:ext cx="98591" cy="135178"/>
            </a:xfrm>
            <a:custGeom>
              <a:avLst/>
              <a:gdLst/>
              <a:ahLst/>
              <a:cxnLst/>
              <a:rect l="l" t="t" r="r" b="b"/>
              <a:pathLst>
                <a:path w="4395" h="6026" extrusionOk="0">
                  <a:moveTo>
                    <a:pt x="404" y="0"/>
                  </a:moveTo>
                  <a:cubicBezTo>
                    <a:pt x="298" y="0"/>
                    <a:pt x="194" y="46"/>
                    <a:pt x="123" y="135"/>
                  </a:cubicBezTo>
                  <a:cubicBezTo>
                    <a:pt x="0" y="292"/>
                    <a:pt x="26" y="518"/>
                    <a:pt x="183" y="640"/>
                  </a:cubicBezTo>
                  <a:lnTo>
                    <a:pt x="3679" y="3425"/>
                  </a:lnTo>
                  <a:lnTo>
                    <a:pt x="3679" y="5668"/>
                  </a:lnTo>
                  <a:cubicBezTo>
                    <a:pt x="3679" y="5865"/>
                    <a:pt x="3838" y="6025"/>
                    <a:pt x="4037" y="6025"/>
                  </a:cubicBezTo>
                  <a:lnTo>
                    <a:pt x="4037" y="6025"/>
                  </a:lnTo>
                  <a:cubicBezTo>
                    <a:pt x="4234" y="6025"/>
                    <a:pt x="4394" y="5865"/>
                    <a:pt x="4394" y="5668"/>
                  </a:cubicBezTo>
                  <a:lnTo>
                    <a:pt x="4394" y="3390"/>
                  </a:lnTo>
                  <a:cubicBezTo>
                    <a:pt x="4394" y="3195"/>
                    <a:pt x="4304" y="3009"/>
                    <a:pt x="4152" y="2887"/>
                  </a:cubicBezTo>
                  <a:lnTo>
                    <a:pt x="628" y="80"/>
                  </a:lnTo>
                  <a:cubicBezTo>
                    <a:pt x="562" y="26"/>
                    <a:pt x="483" y="0"/>
                    <a:pt x="404" y="0"/>
                  </a:cubicBezTo>
                  <a:close/>
                  <a:moveTo>
                    <a:pt x="4037" y="6025"/>
                  </a:moveTo>
                  <a:cubicBezTo>
                    <a:pt x="4037" y="6025"/>
                    <a:pt x="4036" y="6025"/>
                    <a:pt x="4036" y="6025"/>
                  </a:cubicBezTo>
                  <a:lnTo>
                    <a:pt x="4038" y="6025"/>
                  </a:lnTo>
                  <a:cubicBezTo>
                    <a:pt x="4037" y="6025"/>
                    <a:pt x="4037" y="6025"/>
                    <a:pt x="4037" y="60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21;p48">
              <a:extLst>
                <a:ext uri="{FF2B5EF4-FFF2-40B4-BE49-F238E27FC236}">
                  <a16:creationId xmlns:a16="http://schemas.microsoft.com/office/drawing/2014/main" id="{EC2B790A-8FE4-ED4A-A65A-7D95C1043F23}"/>
                </a:ext>
              </a:extLst>
            </p:cNvPr>
            <p:cNvSpPr/>
            <p:nvPr/>
          </p:nvSpPr>
          <p:spPr>
            <a:xfrm>
              <a:off x="2404663" y="2902660"/>
              <a:ext cx="79972" cy="193705"/>
            </a:xfrm>
            <a:custGeom>
              <a:avLst/>
              <a:gdLst/>
              <a:ahLst/>
              <a:cxnLst/>
              <a:rect l="l" t="t" r="r" b="b"/>
              <a:pathLst>
                <a:path w="3565" h="8635" extrusionOk="0">
                  <a:moveTo>
                    <a:pt x="402" y="1"/>
                  </a:moveTo>
                  <a:cubicBezTo>
                    <a:pt x="294" y="1"/>
                    <a:pt x="186" y="50"/>
                    <a:pt x="116" y="143"/>
                  </a:cubicBezTo>
                  <a:cubicBezTo>
                    <a:pt x="0" y="297"/>
                    <a:pt x="26" y="516"/>
                    <a:pt x="177" y="638"/>
                  </a:cubicBezTo>
                  <a:lnTo>
                    <a:pt x="2850" y="2658"/>
                  </a:lnTo>
                  <a:lnTo>
                    <a:pt x="2850" y="8276"/>
                  </a:lnTo>
                  <a:cubicBezTo>
                    <a:pt x="2850" y="8475"/>
                    <a:pt x="3009" y="8635"/>
                    <a:pt x="3206" y="8635"/>
                  </a:cubicBezTo>
                  <a:cubicBezTo>
                    <a:pt x="3404" y="8635"/>
                    <a:pt x="3565" y="8475"/>
                    <a:pt x="3565" y="8276"/>
                  </a:cubicBezTo>
                  <a:lnTo>
                    <a:pt x="3565" y="2621"/>
                  </a:lnTo>
                  <a:cubicBezTo>
                    <a:pt x="3563" y="2420"/>
                    <a:pt x="3469" y="2230"/>
                    <a:pt x="3308" y="2108"/>
                  </a:cubicBezTo>
                  <a:lnTo>
                    <a:pt x="608" y="66"/>
                  </a:lnTo>
                  <a:cubicBezTo>
                    <a:pt x="545" y="22"/>
                    <a:pt x="474" y="1"/>
                    <a:pt x="4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22;p48">
              <a:extLst>
                <a:ext uri="{FF2B5EF4-FFF2-40B4-BE49-F238E27FC236}">
                  <a16:creationId xmlns:a16="http://schemas.microsoft.com/office/drawing/2014/main" id="{7E10C165-E037-0F4C-B202-9EC5CB2766FE}"/>
                </a:ext>
              </a:extLst>
            </p:cNvPr>
            <p:cNvSpPr/>
            <p:nvPr/>
          </p:nvSpPr>
          <p:spPr>
            <a:xfrm>
              <a:off x="2461507" y="3073236"/>
              <a:ext cx="30172" cy="30194"/>
            </a:xfrm>
            <a:custGeom>
              <a:avLst/>
              <a:gdLst/>
              <a:ahLst/>
              <a:cxnLst/>
              <a:rect l="l" t="t" r="r" b="b"/>
              <a:pathLst>
                <a:path w="1345" h="1346" extrusionOk="0">
                  <a:moveTo>
                    <a:pt x="672" y="1"/>
                  </a:moveTo>
                  <a:cubicBezTo>
                    <a:pt x="301" y="1"/>
                    <a:pt x="1" y="302"/>
                    <a:pt x="1" y="672"/>
                  </a:cubicBezTo>
                  <a:cubicBezTo>
                    <a:pt x="1" y="1044"/>
                    <a:pt x="301" y="1345"/>
                    <a:pt x="672" y="1345"/>
                  </a:cubicBezTo>
                  <a:cubicBezTo>
                    <a:pt x="1044" y="1345"/>
                    <a:pt x="1344" y="1044"/>
                    <a:pt x="1344" y="672"/>
                  </a:cubicBezTo>
                  <a:cubicBezTo>
                    <a:pt x="1344" y="302"/>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23;p48">
              <a:extLst>
                <a:ext uri="{FF2B5EF4-FFF2-40B4-BE49-F238E27FC236}">
                  <a16:creationId xmlns:a16="http://schemas.microsoft.com/office/drawing/2014/main" id="{53603E1D-5B99-684D-8EA7-EE1E472A6944}"/>
                </a:ext>
              </a:extLst>
            </p:cNvPr>
            <p:cNvSpPr/>
            <p:nvPr/>
          </p:nvSpPr>
          <p:spPr>
            <a:xfrm>
              <a:off x="2504376" y="2962981"/>
              <a:ext cx="30194" cy="30149"/>
            </a:xfrm>
            <a:custGeom>
              <a:avLst/>
              <a:gdLst/>
              <a:ahLst/>
              <a:cxnLst/>
              <a:rect l="l" t="t" r="r" b="b"/>
              <a:pathLst>
                <a:path w="1346" h="1344" extrusionOk="0">
                  <a:moveTo>
                    <a:pt x="674" y="0"/>
                  </a:moveTo>
                  <a:cubicBezTo>
                    <a:pt x="302" y="0"/>
                    <a:pt x="0" y="301"/>
                    <a:pt x="0" y="672"/>
                  </a:cubicBezTo>
                  <a:cubicBezTo>
                    <a:pt x="0" y="1042"/>
                    <a:pt x="302" y="1344"/>
                    <a:pt x="674" y="1344"/>
                  </a:cubicBezTo>
                  <a:cubicBezTo>
                    <a:pt x="1043" y="1344"/>
                    <a:pt x="1345" y="1042"/>
                    <a:pt x="1345" y="672"/>
                  </a:cubicBezTo>
                  <a:cubicBezTo>
                    <a:pt x="1345" y="301"/>
                    <a:pt x="1043" y="0"/>
                    <a:pt x="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24;p48">
              <a:extLst>
                <a:ext uri="{FF2B5EF4-FFF2-40B4-BE49-F238E27FC236}">
                  <a16:creationId xmlns:a16="http://schemas.microsoft.com/office/drawing/2014/main" id="{85C31AE1-8F2F-7843-A044-19E526E30DA9}"/>
                </a:ext>
              </a:extLst>
            </p:cNvPr>
            <p:cNvSpPr/>
            <p:nvPr/>
          </p:nvSpPr>
          <p:spPr>
            <a:xfrm>
              <a:off x="2130740" y="3024199"/>
              <a:ext cx="62497" cy="152384"/>
            </a:xfrm>
            <a:custGeom>
              <a:avLst/>
              <a:gdLst/>
              <a:ahLst/>
              <a:cxnLst/>
              <a:rect l="l" t="t" r="r" b="b"/>
              <a:pathLst>
                <a:path w="2786" h="6793" extrusionOk="0">
                  <a:moveTo>
                    <a:pt x="2393" y="0"/>
                  </a:moveTo>
                  <a:cubicBezTo>
                    <a:pt x="2301" y="0"/>
                    <a:pt x="2210" y="35"/>
                    <a:pt x="2140" y="105"/>
                  </a:cubicBezTo>
                  <a:lnTo>
                    <a:pt x="190" y="2055"/>
                  </a:lnTo>
                  <a:cubicBezTo>
                    <a:pt x="68" y="2175"/>
                    <a:pt x="0" y="2339"/>
                    <a:pt x="2" y="2510"/>
                  </a:cubicBezTo>
                  <a:lnTo>
                    <a:pt x="2" y="6434"/>
                  </a:lnTo>
                  <a:cubicBezTo>
                    <a:pt x="2" y="6632"/>
                    <a:pt x="161" y="6793"/>
                    <a:pt x="358" y="6793"/>
                  </a:cubicBezTo>
                  <a:lnTo>
                    <a:pt x="360" y="6793"/>
                  </a:lnTo>
                  <a:cubicBezTo>
                    <a:pt x="557" y="6793"/>
                    <a:pt x="717" y="6632"/>
                    <a:pt x="717" y="6434"/>
                  </a:cubicBezTo>
                  <a:lnTo>
                    <a:pt x="717" y="2539"/>
                  </a:lnTo>
                  <a:lnTo>
                    <a:pt x="2646" y="611"/>
                  </a:lnTo>
                  <a:cubicBezTo>
                    <a:pt x="2786" y="472"/>
                    <a:pt x="2786" y="244"/>
                    <a:pt x="2646" y="105"/>
                  </a:cubicBezTo>
                  <a:cubicBezTo>
                    <a:pt x="2576" y="35"/>
                    <a:pt x="2484" y="0"/>
                    <a:pt x="2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25;p48">
              <a:extLst>
                <a:ext uri="{FF2B5EF4-FFF2-40B4-BE49-F238E27FC236}">
                  <a16:creationId xmlns:a16="http://schemas.microsoft.com/office/drawing/2014/main" id="{BC4D2480-64B0-294D-BD62-4631DA6159E2}"/>
                </a:ext>
              </a:extLst>
            </p:cNvPr>
            <p:cNvSpPr/>
            <p:nvPr/>
          </p:nvSpPr>
          <p:spPr>
            <a:xfrm>
              <a:off x="2123696" y="3153455"/>
              <a:ext cx="30172" cy="30172"/>
            </a:xfrm>
            <a:custGeom>
              <a:avLst/>
              <a:gdLst/>
              <a:ahLst/>
              <a:cxnLst/>
              <a:rect l="l" t="t" r="r" b="b"/>
              <a:pathLst>
                <a:path w="1345" h="1345" extrusionOk="0">
                  <a:moveTo>
                    <a:pt x="672" y="1"/>
                  </a:moveTo>
                  <a:cubicBezTo>
                    <a:pt x="303" y="1"/>
                    <a:pt x="1" y="301"/>
                    <a:pt x="1" y="672"/>
                  </a:cubicBezTo>
                  <a:cubicBezTo>
                    <a:pt x="1" y="1044"/>
                    <a:pt x="303" y="1344"/>
                    <a:pt x="672" y="1344"/>
                  </a:cubicBezTo>
                  <a:cubicBezTo>
                    <a:pt x="1044" y="1344"/>
                    <a:pt x="1344" y="1044"/>
                    <a:pt x="1344" y="672"/>
                  </a:cubicBezTo>
                  <a:cubicBezTo>
                    <a:pt x="1344" y="301"/>
                    <a:pt x="1044"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26;p48">
              <a:extLst>
                <a:ext uri="{FF2B5EF4-FFF2-40B4-BE49-F238E27FC236}">
                  <a16:creationId xmlns:a16="http://schemas.microsoft.com/office/drawing/2014/main" id="{453BEC53-4210-6C4D-9100-7CD9AD64CF2C}"/>
                </a:ext>
              </a:extLst>
            </p:cNvPr>
            <p:cNvSpPr/>
            <p:nvPr/>
          </p:nvSpPr>
          <p:spPr>
            <a:xfrm>
              <a:off x="2347146" y="3024311"/>
              <a:ext cx="62385" cy="152272"/>
            </a:xfrm>
            <a:custGeom>
              <a:avLst/>
              <a:gdLst/>
              <a:ahLst/>
              <a:cxnLst/>
              <a:rect l="l" t="t" r="r" b="b"/>
              <a:pathLst>
                <a:path w="2781" h="6788" extrusionOk="0">
                  <a:moveTo>
                    <a:pt x="395" y="0"/>
                  </a:moveTo>
                  <a:cubicBezTo>
                    <a:pt x="303" y="0"/>
                    <a:pt x="211" y="36"/>
                    <a:pt x="141" y="106"/>
                  </a:cubicBezTo>
                  <a:cubicBezTo>
                    <a:pt x="4" y="243"/>
                    <a:pt x="1" y="465"/>
                    <a:pt x="136" y="606"/>
                  </a:cubicBezTo>
                  <a:lnTo>
                    <a:pt x="2064" y="2534"/>
                  </a:lnTo>
                  <a:lnTo>
                    <a:pt x="2064" y="6429"/>
                  </a:lnTo>
                  <a:cubicBezTo>
                    <a:pt x="2064" y="6627"/>
                    <a:pt x="2225" y="6788"/>
                    <a:pt x="2422" y="6788"/>
                  </a:cubicBezTo>
                  <a:cubicBezTo>
                    <a:pt x="2619" y="6788"/>
                    <a:pt x="2780" y="6627"/>
                    <a:pt x="2780" y="6429"/>
                  </a:cubicBezTo>
                  <a:lnTo>
                    <a:pt x="2780" y="2505"/>
                  </a:lnTo>
                  <a:cubicBezTo>
                    <a:pt x="2780" y="2334"/>
                    <a:pt x="2714" y="2170"/>
                    <a:pt x="2592" y="2050"/>
                  </a:cubicBezTo>
                  <a:lnTo>
                    <a:pt x="642" y="100"/>
                  </a:lnTo>
                  <a:cubicBezTo>
                    <a:pt x="573" y="33"/>
                    <a:pt x="484" y="0"/>
                    <a:pt x="3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27;p48">
              <a:extLst>
                <a:ext uri="{FF2B5EF4-FFF2-40B4-BE49-F238E27FC236}">
                  <a16:creationId xmlns:a16="http://schemas.microsoft.com/office/drawing/2014/main" id="{EBACCEC7-BBEC-A045-ABE6-6D5982B0DC99}"/>
                </a:ext>
              </a:extLst>
            </p:cNvPr>
            <p:cNvSpPr/>
            <p:nvPr/>
          </p:nvSpPr>
          <p:spPr>
            <a:xfrm>
              <a:off x="2386403" y="3153455"/>
              <a:ext cx="30149" cy="30172"/>
            </a:xfrm>
            <a:custGeom>
              <a:avLst/>
              <a:gdLst/>
              <a:ahLst/>
              <a:cxnLst/>
              <a:rect l="l" t="t" r="r" b="b"/>
              <a:pathLst>
                <a:path w="1344" h="1345" extrusionOk="0">
                  <a:moveTo>
                    <a:pt x="672" y="1"/>
                  </a:moveTo>
                  <a:cubicBezTo>
                    <a:pt x="301" y="1"/>
                    <a:pt x="0" y="301"/>
                    <a:pt x="0" y="672"/>
                  </a:cubicBezTo>
                  <a:cubicBezTo>
                    <a:pt x="0" y="1044"/>
                    <a:pt x="301" y="1344"/>
                    <a:pt x="672" y="1344"/>
                  </a:cubicBezTo>
                  <a:cubicBezTo>
                    <a:pt x="1043" y="1344"/>
                    <a:pt x="1344" y="1044"/>
                    <a:pt x="1344" y="672"/>
                  </a:cubicBezTo>
                  <a:cubicBezTo>
                    <a:pt x="1344" y="301"/>
                    <a:pt x="1043" y="1"/>
                    <a:pt x="6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28;p48">
              <a:extLst>
                <a:ext uri="{FF2B5EF4-FFF2-40B4-BE49-F238E27FC236}">
                  <a16:creationId xmlns:a16="http://schemas.microsoft.com/office/drawing/2014/main" id="{0913E833-0C54-CD42-9B7D-31CC04252213}"/>
                </a:ext>
              </a:extLst>
            </p:cNvPr>
            <p:cNvSpPr/>
            <p:nvPr/>
          </p:nvSpPr>
          <p:spPr>
            <a:xfrm>
              <a:off x="2093726" y="2703190"/>
              <a:ext cx="357372" cy="415136"/>
            </a:xfrm>
            <a:custGeom>
              <a:avLst/>
              <a:gdLst/>
              <a:ahLst/>
              <a:cxnLst/>
              <a:rect l="l" t="t" r="r" b="b"/>
              <a:pathLst>
                <a:path w="15931" h="18506" extrusionOk="0">
                  <a:moveTo>
                    <a:pt x="7968" y="1"/>
                  </a:moveTo>
                  <a:cubicBezTo>
                    <a:pt x="7726" y="1"/>
                    <a:pt x="7484" y="108"/>
                    <a:pt x="7323" y="324"/>
                  </a:cubicBezTo>
                  <a:cubicBezTo>
                    <a:pt x="7160" y="540"/>
                    <a:pt x="6982" y="746"/>
                    <a:pt x="6789" y="937"/>
                  </a:cubicBezTo>
                  <a:cubicBezTo>
                    <a:pt x="5889" y="1838"/>
                    <a:pt x="4166" y="2642"/>
                    <a:pt x="1405" y="2662"/>
                  </a:cubicBezTo>
                  <a:lnTo>
                    <a:pt x="436" y="2669"/>
                  </a:lnTo>
                  <a:cubicBezTo>
                    <a:pt x="195" y="2671"/>
                    <a:pt x="1" y="2867"/>
                    <a:pt x="1" y="3108"/>
                  </a:cubicBezTo>
                  <a:lnTo>
                    <a:pt x="1" y="8433"/>
                  </a:lnTo>
                  <a:cubicBezTo>
                    <a:pt x="1" y="11235"/>
                    <a:pt x="1296" y="13879"/>
                    <a:pt x="3509" y="15597"/>
                  </a:cubicBezTo>
                  <a:lnTo>
                    <a:pt x="6699" y="18072"/>
                  </a:lnTo>
                  <a:cubicBezTo>
                    <a:pt x="7061" y="18354"/>
                    <a:pt x="7507" y="18506"/>
                    <a:pt x="7965" y="18506"/>
                  </a:cubicBezTo>
                  <a:cubicBezTo>
                    <a:pt x="8425" y="18506"/>
                    <a:pt x="8871" y="18354"/>
                    <a:pt x="9233" y="18072"/>
                  </a:cubicBezTo>
                  <a:lnTo>
                    <a:pt x="12422" y="15596"/>
                  </a:lnTo>
                  <a:cubicBezTo>
                    <a:pt x="14636" y="13878"/>
                    <a:pt x="15930" y="11235"/>
                    <a:pt x="15930" y="8433"/>
                  </a:cubicBezTo>
                  <a:lnTo>
                    <a:pt x="15930" y="3108"/>
                  </a:lnTo>
                  <a:cubicBezTo>
                    <a:pt x="15930" y="2867"/>
                    <a:pt x="15736" y="2671"/>
                    <a:pt x="15495" y="2669"/>
                  </a:cubicBezTo>
                  <a:lnTo>
                    <a:pt x="14526" y="2662"/>
                  </a:lnTo>
                  <a:cubicBezTo>
                    <a:pt x="11765" y="2642"/>
                    <a:pt x="10005" y="1800"/>
                    <a:pt x="9142" y="937"/>
                  </a:cubicBezTo>
                  <a:cubicBezTo>
                    <a:pt x="8950" y="746"/>
                    <a:pt x="8775" y="541"/>
                    <a:pt x="8612" y="325"/>
                  </a:cubicBezTo>
                  <a:cubicBezTo>
                    <a:pt x="8452" y="109"/>
                    <a:pt x="8210" y="1"/>
                    <a:pt x="79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29;p48">
              <a:extLst>
                <a:ext uri="{FF2B5EF4-FFF2-40B4-BE49-F238E27FC236}">
                  <a16:creationId xmlns:a16="http://schemas.microsoft.com/office/drawing/2014/main" id="{5AC3C315-2137-F44D-83B6-4A6C05F6E1A8}"/>
                </a:ext>
              </a:extLst>
            </p:cNvPr>
            <p:cNvSpPr/>
            <p:nvPr/>
          </p:nvSpPr>
          <p:spPr>
            <a:xfrm>
              <a:off x="2190119" y="2753753"/>
              <a:ext cx="261002" cy="364618"/>
            </a:xfrm>
            <a:custGeom>
              <a:avLst/>
              <a:gdLst/>
              <a:ahLst/>
              <a:cxnLst/>
              <a:rect l="l" t="t" r="r" b="b"/>
              <a:pathLst>
                <a:path w="11635" h="16254" extrusionOk="0">
                  <a:moveTo>
                    <a:pt x="7252" y="1"/>
                  </a:moveTo>
                  <a:lnTo>
                    <a:pt x="7252" y="3529"/>
                  </a:lnTo>
                  <a:cubicBezTo>
                    <a:pt x="7253" y="6557"/>
                    <a:pt x="5853" y="9414"/>
                    <a:pt x="3461" y="11271"/>
                  </a:cubicBezTo>
                  <a:lnTo>
                    <a:pt x="14" y="13945"/>
                  </a:lnTo>
                  <a:lnTo>
                    <a:pt x="1" y="13955"/>
                  </a:lnTo>
                  <a:lnTo>
                    <a:pt x="2402" y="15820"/>
                  </a:lnTo>
                  <a:cubicBezTo>
                    <a:pt x="2775" y="16109"/>
                    <a:pt x="3222" y="16254"/>
                    <a:pt x="3669" y="16254"/>
                  </a:cubicBezTo>
                  <a:cubicBezTo>
                    <a:pt x="4116" y="16254"/>
                    <a:pt x="4563" y="16109"/>
                    <a:pt x="4936" y="15820"/>
                  </a:cubicBezTo>
                  <a:lnTo>
                    <a:pt x="8125" y="13343"/>
                  </a:lnTo>
                  <a:cubicBezTo>
                    <a:pt x="10339" y="11625"/>
                    <a:pt x="11634" y="8982"/>
                    <a:pt x="11634" y="6181"/>
                  </a:cubicBezTo>
                  <a:lnTo>
                    <a:pt x="11634" y="854"/>
                  </a:lnTo>
                  <a:cubicBezTo>
                    <a:pt x="11634" y="613"/>
                    <a:pt x="11440" y="417"/>
                    <a:pt x="11199" y="415"/>
                  </a:cubicBezTo>
                  <a:lnTo>
                    <a:pt x="10229" y="408"/>
                  </a:lnTo>
                  <a:cubicBezTo>
                    <a:pt x="9059" y="399"/>
                    <a:pt x="8071" y="243"/>
                    <a:pt x="7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30;p48">
              <a:extLst>
                <a:ext uri="{FF2B5EF4-FFF2-40B4-BE49-F238E27FC236}">
                  <a16:creationId xmlns:a16="http://schemas.microsoft.com/office/drawing/2014/main" id="{7D52062A-D2F9-A847-BA14-10C89C40535E}"/>
                </a:ext>
              </a:extLst>
            </p:cNvPr>
            <p:cNvSpPr/>
            <p:nvPr/>
          </p:nvSpPr>
          <p:spPr>
            <a:xfrm>
              <a:off x="2263226" y="3079136"/>
              <a:ext cx="18395" cy="18395"/>
            </a:xfrm>
            <a:custGeom>
              <a:avLst/>
              <a:gdLst/>
              <a:ahLst/>
              <a:cxnLst/>
              <a:rect l="l" t="t" r="r" b="b"/>
              <a:pathLst>
                <a:path w="820" h="820" extrusionOk="0">
                  <a:moveTo>
                    <a:pt x="409" y="0"/>
                  </a:moveTo>
                  <a:cubicBezTo>
                    <a:pt x="183" y="0"/>
                    <a:pt x="0" y="183"/>
                    <a:pt x="0" y="409"/>
                  </a:cubicBezTo>
                  <a:cubicBezTo>
                    <a:pt x="0" y="636"/>
                    <a:pt x="183" y="820"/>
                    <a:pt x="409" y="820"/>
                  </a:cubicBezTo>
                  <a:cubicBezTo>
                    <a:pt x="636" y="820"/>
                    <a:pt x="820" y="636"/>
                    <a:pt x="820" y="409"/>
                  </a:cubicBezTo>
                  <a:cubicBezTo>
                    <a:pt x="820" y="183"/>
                    <a:pt x="636"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31;p48">
              <a:extLst>
                <a:ext uri="{FF2B5EF4-FFF2-40B4-BE49-F238E27FC236}">
                  <a16:creationId xmlns:a16="http://schemas.microsoft.com/office/drawing/2014/main" id="{B683F9DF-9630-9B4A-8470-EB010CB2F504}"/>
                </a:ext>
              </a:extLst>
            </p:cNvPr>
            <p:cNvSpPr/>
            <p:nvPr/>
          </p:nvSpPr>
          <p:spPr>
            <a:xfrm>
              <a:off x="2263226" y="2732666"/>
              <a:ext cx="18395" cy="18417"/>
            </a:xfrm>
            <a:custGeom>
              <a:avLst/>
              <a:gdLst/>
              <a:ahLst/>
              <a:cxnLst/>
              <a:rect l="l" t="t" r="r" b="b"/>
              <a:pathLst>
                <a:path w="820" h="821" extrusionOk="0">
                  <a:moveTo>
                    <a:pt x="409" y="0"/>
                  </a:moveTo>
                  <a:cubicBezTo>
                    <a:pt x="183" y="0"/>
                    <a:pt x="0" y="183"/>
                    <a:pt x="0" y="410"/>
                  </a:cubicBezTo>
                  <a:cubicBezTo>
                    <a:pt x="0" y="636"/>
                    <a:pt x="183" y="820"/>
                    <a:pt x="409" y="820"/>
                  </a:cubicBezTo>
                  <a:cubicBezTo>
                    <a:pt x="636" y="820"/>
                    <a:pt x="820" y="636"/>
                    <a:pt x="820" y="410"/>
                  </a:cubicBezTo>
                  <a:cubicBezTo>
                    <a:pt x="820" y="183"/>
                    <a:pt x="636" y="0"/>
                    <a:pt x="4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32;p48">
              <a:extLst>
                <a:ext uri="{FF2B5EF4-FFF2-40B4-BE49-F238E27FC236}">
                  <a16:creationId xmlns:a16="http://schemas.microsoft.com/office/drawing/2014/main" id="{2736B772-677B-1D42-85E4-F7E48338D31E}"/>
                </a:ext>
              </a:extLst>
            </p:cNvPr>
            <p:cNvSpPr/>
            <p:nvPr/>
          </p:nvSpPr>
          <p:spPr>
            <a:xfrm>
              <a:off x="2410832" y="2786841"/>
              <a:ext cx="18417" cy="18417"/>
            </a:xfrm>
            <a:custGeom>
              <a:avLst/>
              <a:gdLst/>
              <a:ahLst/>
              <a:cxnLst/>
              <a:rect l="l" t="t" r="r" b="b"/>
              <a:pathLst>
                <a:path w="821" h="821" extrusionOk="0">
                  <a:moveTo>
                    <a:pt x="410" y="1"/>
                  </a:moveTo>
                  <a:cubicBezTo>
                    <a:pt x="184" y="1"/>
                    <a:pt x="1" y="184"/>
                    <a:pt x="1" y="410"/>
                  </a:cubicBezTo>
                  <a:cubicBezTo>
                    <a:pt x="1" y="636"/>
                    <a:pt x="184" y="821"/>
                    <a:pt x="410" y="821"/>
                  </a:cubicBezTo>
                  <a:cubicBezTo>
                    <a:pt x="638" y="821"/>
                    <a:pt x="821" y="636"/>
                    <a:pt x="821" y="410"/>
                  </a:cubicBezTo>
                  <a:cubicBezTo>
                    <a:pt x="821" y="184"/>
                    <a:pt x="638" y="1"/>
                    <a:pt x="4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33;p48">
              <a:extLst>
                <a:ext uri="{FF2B5EF4-FFF2-40B4-BE49-F238E27FC236}">
                  <a16:creationId xmlns:a16="http://schemas.microsoft.com/office/drawing/2014/main" id="{BD719FA1-346D-6848-9020-8F5F9F893745}"/>
                </a:ext>
              </a:extLst>
            </p:cNvPr>
            <p:cNvSpPr/>
            <p:nvPr/>
          </p:nvSpPr>
          <p:spPr>
            <a:xfrm>
              <a:off x="2114499" y="2786841"/>
              <a:ext cx="18395" cy="18417"/>
            </a:xfrm>
            <a:custGeom>
              <a:avLst/>
              <a:gdLst/>
              <a:ahLst/>
              <a:cxnLst/>
              <a:rect l="l" t="t" r="r" b="b"/>
              <a:pathLst>
                <a:path w="820" h="821" extrusionOk="0">
                  <a:moveTo>
                    <a:pt x="411" y="1"/>
                  </a:moveTo>
                  <a:cubicBezTo>
                    <a:pt x="184" y="1"/>
                    <a:pt x="0" y="184"/>
                    <a:pt x="0" y="410"/>
                  </a:cubicBezTo>
                  <a:cubicBezTo>
                    <a:pt x="0" y="636"/>
                    <a:pt x="184" y="821"/>
                    <a:pt x="411" y="821"/>
                  </a:cubicBezTo>
                  <a:cubicBezTo>
                    <a:pt x="637" y="821"/>
                    <a:pt x="820" y="636"/>
                    <a:pt x="820" y="410"/>
                  </a:cubicBezTo>
                  <a:cubicBezTo>
                    <a:pt x="820" y="184"/>
                    <a:pt x="637" y="1"/>
                    <a:pt x="4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34;p48">
              <a:extLst>
                <a:ext uri="{FF2B5EF4-FFF2-40B4-BE49-F238E27FC236}">
                  <a16:creationId xmlns:a16="http://schemas.microsoft.com/office/drawing/2014/main" id="{D64BF952-5536-334F-9F92-F1D0FF199578}"/>
                </a:ext>
              </a:extLst>
            </p:cNvPr>
            <p:cNvSpPr/>
            <p:nvPr/>
          </p:nvSpPr>
          <p:spPr>
            <a:xfrm>
              <a:off x="2085696" y="2695181"/>
              <a:ext cx="373434" cy="431198"/>
            </a:xfrm>
            <a:custGeom>
              <a:avLst/>
              <a:gdLst/>
              <a:ahLst/>
              <a:cxnLst/>
              <a:rect l="l" t="t" r="r" b="b"/>
              <a:pathLst>
                <a:path w="16647" h="19222" extrusionOk="0">
                  <a:moveTo>
                    <a:pt x="8334" y="715"/>
                  </a:moveTo>
                  <a:cubicBezTo>
                    <a:pt x="8473" y="715"/>
                    <a:pt x="8603" y="782"/>
                    <a:pt x="8685" y="894"/>
                  </a:cubicBezTo>
                  <a:cubicBezTo>
                    <a:pt x="8856" y="1126"/>
                    <a:pt x="9044" y="1344"/>
                    <a:pt x="9247" y="1547"/>
                  </a:cubicBezTo>
                  <a:cubicBezTo>
                    <a:pt x="9789" y="2089"/>
                    <a:pt x="11422" y="3351"/>
                    <a:pt x="14882" y="3378"/>
                  </a:cubicBezTo>
                  <a:lnTo>
                    <a:pt x="15851" y="3385"/>
                  </a:lnTo>
                  <a:cubicBezTo>
                    <a:pt x="15895" y="3385"/>
                    <a:pt x="15931" y="3421"/>
                    <a:pt x="15931" y="3465"/>
                  </a:cubicBezTo>
                  <a:lnTo>
                    <a:pt x="15931" y="8790"/>
                  </a:lnTo>
                  <a:cubicBezTo>
                    <a:pt x="15931" y="11481"/>
                    <a:pt x="14688" y="14022"/>
                    <a:pt x="12561" y="15671"/>
                  </a:cubicBezTo>
                  <a:lnTo>
                    <a:pt x="9372" y="18146"/>
                  </a:lnTo>
                  <a:cubicBezTo>
                    <a:pt x="9072" y="18378"/>
                    <a:pt x="8703" y="18505"/>
                    <a:pt x="8325" y="18506"/>
                  </a:cubicBezTo>
                  <a:cubicBezTo>
                    <a:pt x="8323" y="18506"/>
                    <a:pt x="8320" y="18506"/>
                    <a:pt x="8318" y="18506"/>
                  </a:cubicBezTo>
                  <a:cubicBezTo>
                    <a:pt x="7941" y="18506"/>
                    <a:pt x="7573" y="18379"/>
                    <a:pt x="7276" y="18146"/>
                  </a:cubicBezTo>
                  <a:lnTo>
                    <a:pt x="4087" y="15671"/>
                  </a:lnTo>
                  <a:cubicBezTo>
                    <a:pt x="1960" y="14022"/>
                    <a:pt x="717" y="11481"/>
                    <a:pt x="717" y="8790"/>
                  </a:cubicBezTo>
                  <a:lnTo>
                    <a:pt x="717" y="3465"/>
                  </a:lnTo>
                  <a:cubicBezTo>
                    <a:pt x="717" y="3421"/>
                    <a:pt x="752" y="3385"/>
                    <a:pt x="797" y="3385"/>
                  </a:cubicBezTo>
                  <a:lnTo>
                    <a:pt x="1766" y="3378"/>
                  </a:lnTo>
                  <a:cubicBezTo>
                    <a:pt x="5101" y="3353"/>
                    <a:pt x="6727" y="2220"/>
                    <a:pt x="7401" y="1547"/>
                  </a:cubicBezTo>
                  <a:cubicBezTo>
                    <a:pt x="7605" y="1344"/>
                    <a:pt x="7794" y="1126"/>
                    <a:pt x="7968" y="895"/>
                  </a:cubicBezTo>
                  <a:cubicBezTo>
                    <a:pt x="8052" y="782"/>
                    <a:pt x="8185" y="715"/>
                    <a:pt x="8326" y="715"/>
                  </a:cubicBezTo>
                  <a:lnTo>
                    <a:pt x="8329" y="715"/>
                  </a:lnTo>
                  <a:cubicBezTo>
                    <a:pt x="8331" y="715"/>
                    <a:pt x="8332" y="715"/>
                    <a:pt x="8334" y="715"/>
                  </a:cubicBezTo>
                  <a:close/>
                  <a:moveTo>
                    <a:pt x="8322" y="0"/>
                  </a:moveTo>
                  <a:cubicBezTo>
                    <a:pt x="7956" y="0"/>
                    <a:pt x="7613" y="173"/>
                    <a:pt x="7395" y="466"/>
                  </a:cubicBezTo>
                  <a:cubicBezTo>
                    <a:pt x="7241" y="669"/>
                    <a:pt x="7074" y="862"/>
                    <a:pt x="6894" y="1040"/>
                  </a:cubicBezTo>
                  <a:cubicBezTo>
                    <a:pt x="6298" y="1637"/>
                    <a:pt x="4840" y="2639"/>
                    <a:pt x="1760" y="2662"/>
                  </a:cubicBezTo>
                  <a:lnTo>
                    <a:pt x="791" y="2668"/>
                  </a:lnTo>
                  <a:cubicBezTo>
                    <a:pt x="354" y="2672"/>
                    <a:pt x="2" y="3028"/>
                    <a:pt x="0" y="3465"/>
                  </a:cubicBezTo>
                  <a:lnTo>
                    <a:pt x="0" y="8790"/>
                  </a:lnTo>
                  <a:cubicBezTo>
                    <a:pt x="0" y="11702"/>
                    <a:pt x="1347" y="14451"/>
                    <a:pt x="3648" y="16237"/>
                  </a:cubicBezTo>
                  <a:lnTo>
                    <a:pt x="6836" y="18712"/>
                  </a:lnTo>
                  <a:cubicBezTo>
                    <a:pt x="7263" y="19041"/>
                    <a:pt x="7785" y="19221"/>
                    <a:pt x="8323" y="19221"/>
                  </a:cubicBezTo>
                  <a:cubicBezTo>
                    <a:pt x="8862" y="19221"/>
                    <a:pt x="9384" y="19041"/>
                    <a:pt x="9810" y="18712"/>
                  </a:cubicBezTo>
                  <a:lnTo>
                    <a:pt x="12999" y="16237"/>
                  </a:lnTo>
                  <a:cubicBezTo>
                    <a:pt x="15300" y="14451"/>
                    <a:pt x="16646" y="11702"/>
                    <a:pt x="16646" y="8790"/>
                  </a:cubicBezTo>
                  <a:lnTo>
                    <a:pt x="16646" y="3465"/>
                  </a:lnTo>
                  <a:cubicBezTo>
                    <a:pt x="16645" y="3028"/>
                    <a:pt x="16292" y="2672"/>
                    <a:pt x="15856" y="2668"/>
                  </a:cubicBezTo>
                  <a:lnTo>
                    <a:pt x="14887" y="2662"/>
                  </a:lnTo>
                  <a:cubicBezTo>
                    <a:pt x="11692" y="2639"/>
                    <a:pt x="10233" y="1521"/>
                    <a:pt x="9752" y="1042"/>
                  </a:cubicBezTo>
                  <a:cubicBezTo>
                    <a:pt x="9574" y="862"/>
                    <a:pt x="9408" y="670"/>
                    <a:pt x="9258" y="469"/>
                  </a:cubicBezTo>
                  <a:cubicBezTo>
                    <a:pt x="9041" y="174"/>
                    <a:pt x="8699" y="0"/>
                    <a:pt x="8334" y="0"/>
                  </a:cubicBezTo>
                  <a:cubicBezTo>
                    <a:pt x="8332" y="0"/>
                    <a:pt x="8331" y="0"/>
                    <a:pt x="8329" y="0"/>
                  </a:cubicBezTo>
                  <a:lnTo>
                    <a:pt x="8326" y="0"/>
                  </a:lnTo>
                  <a:cubicBezTo>
                    <a:pt x="8325" y="0"/>
                    <a:pt x="8323" y="0"/>
                    <a:pt x="8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35;p48">
              <a:extLst>
                <a:ext uri="{FF2B5EF4-FFF2-40B4-BE49-F238E27FC236}">
                  <a16:creationId xmlns:a16="http://schemas.microsoft.com/office/drawing/2014/main" id="{D06028A5-C94C-DF41-940C-FD8CD960769A}"/>
                </a:ext>
              </a:extLst>
            </p:cNvPr>
            <p:cNvSpPr/>
            <p:nvPr/>
          </p:nvSpPr>
          <p:spPr>
            <a:xfrm>
              <a:off x="2203175" y="2791529"/>
              <a:ext cx="133877" cy="136547"/>
            </a:xfrm>
            <a:custGeom>
              <a:avLst/>
              <a:gdLst/>
              <a:ahLst/>
              <a:cxnLst/>
              <a:rect l="l" t="t" r="r" b="b"/>
              <a:pathLst>
                <a:path w="5968" h="6087" extrusionOk="0">
                  <a:moveTo>
                    <a:pt x="2983" y="1"/>
                  </a:moveTo>
                  <a:cubicBezTo>
                    <a:pt x="1340" y="1"/>
                    <a:pt x="1" y="1340"/>
                    <a:pt x="1" y="2984"/>
                  </a:cubicBezTo>
                  <a:lnTo>
                    <a:pt x="1" y="5409"/>
                  </a:lnTo>
                  <a:cubicBezTo>
                    <a:pt x="1" y="5784"/>
                    <a:pt x="305" y="6087"/>
                    <a:pt x="680" y="6087"/>
                  </a:cubicBezTo>
                  <a:cubicBezTo>
                    <a:pt x="1054" y="6087"/>
                    <a:pt x="1357" y="5784"/>
                    <a:pt x="1357" y="5409"/>
                  </a:cubicBezTo>
                  <a:lnTo>
                    <a:pt x="1357" y="2984"/>
                  </a:lnTo>
                  <a:cubicBezTo>
                    <a:pt x="1348" y="2078"/>
                    <a:pt x="2078" y="1340"/>
                    <a:pt x="2983" y="1340"/>
                  </a:cubicBezTo>
                  <a:cubicBezTo>
                    <a:pt x="3889" y="1340"/>
                    <a:pt x="4620" y="2078"/>
                    <a:pt x="4611" y="2984"/>
                  </a:cubicBezTo>
                  <a:lnTo>
                    <a:pt x="4611" y="5409"/>
                  </a:lnTo>
                  <a:cubicBezTo>
                    <a:pt x="4611" y="5784"/>
                    <a:pt x="4914" y="6087"/>
                    <a:pt x="5289" y="6087"/>
                  </a:cubicBezTo>
                  <a:cubicBezTo>
                    <a:pt x="5663" y="6087"/>
                    <a:pt x="5968" y="5784"/>
                    <a:pt x="5968" y="5409"/>
                  </a:cubicBezTo>
                  <a:lnTo>
                    <a:pt x="5968" y="2984"/>
                  </a:lnTo>
                  <a:cubicBezTo>
                    <a:pt x="5968" y="1340"/>
                    <a:pt x="4628" y="1"/>
                    <a:pt x="29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36;p48">
              <a:extLst>
                <a:ext uri="{FF2B5EF4-FFF2-40B4-BE49-F238E27FC236}">
                  <a16:creationId xmlns:a16="http://schemas.microsoft.com/office/drawing/2014/main" id="{2951D51C-1F63-5240-A08C-F109A4B420DA}"/>
                </a:ext>
              </a:extLst>
            </p:cNvPr>
            <p:cNvSpPr/>
            <p:nvPr/>
          </p:nvSpPr>
          <p:spPr>
            <a:xfrm>
              <a:off x="2258987" y="2791529"/>
              <a:ext cx="78065" cy="136524"/>
            </a:xfrm>
            <a:custGeom>
              <a:avLst/>
              <a:gdLst/>
              <a:ahLst/>
              <a:cxnLst/>
              <a:rect l="l" t="t" r="r" b="b"/>
              <a:pathLst>
                <a:path w="3480" h="6086" extrusionOk="0">
                  <a:moveTo>
                    <a:pt x="495" y="1"/>
                  </a:moveTo>
                  <a:cubicBezTo>
                    <a:pt x="330" y="1"/>
                    <a:pt x="165" y="14"/>
                    <a:pt x="1" y="43"/>
                  </a:cubicBezTo>
                  <a:cubicBezTo>
                    <a:pt x="1409" y="279"/>
                    <a:pt x="2487" y="1507"/>
                    <a:pt x="2487" y="2984"/>
                  </a:cubicBezTo>
                  <a:lnTo>
                    <a:pt x="2487" y="5408"/>
                  </a:lnTo>
                  <a:cubicBezTo>
                    <a:pt x="2487" y="5579"/>
                    <a:pt x="2422" y="5744"/>
                    <a:pt x="2306" y="5869"/>
                  </a:cubicBezTo>
                  <a:cubicBezTo>
                    <a:pt x="2436" y="6010"/>
                    <a:pt x="2617" y="6086"/>
                    <a:pt x="2802" y="6086"/>
                  </a:cubicBezTo>
                  <a:cubicBezTo>
                    <a:pt x="2885" y="6086"/>
                    <a:pt x="2969" y="6070"/>
                    <a:pt x="3050" y="6039"/>
                  </a:cubicBezTo>
                  <a:cubicBezTo>
                    <a:pt x="3310" y="5937"/>
                    <a:pt x="3480" y="5686"/>
                    <a:pt x="3480" y="5408"/>
                  </a:cubicBezTo>
                  <a:lnTo>
                    <a:pt x="3480" y="2984"/>
                  </a:lnTo>
                  <a:cubicBezTo>
                    <a:pt x="3480" y="1338"/>
                    <a:pt x="2142"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437;p48">
              <a:extLst>
                <a:ext uri="{FF2B5EF4-FFF2-40B4-BE49-F238E27FC236}">
                  <a16:creationId xmlns:a16="http://schemas.microsoft.com/office/drawing/2014/main" id="{CC27E6F6-BBAD-9D48-AF34-5A2F08C3CCC7}"/>
                </a:ext>
              </a:extLst>
            </p:cNvPr>
            <p:cNvSpPr/>
            <p:nvPr/>
          </p:nvSpPr>
          <p:spPr>
            <a:xfrm>
              <a:off x="2191308" y="2894382"/>
              <a:ext cx="162277" cy="118735"/>
            </a:xfrm>
            <a:custGeom>
              <a:avLst/>
              <a:gdLst/>
              <a:ahLst/>
              <a:cxnLst/>
              <a:rect l="l" t="t" r="r" b="b"/>
              <a:pathLst>
                <a:path w="7234" h="5293" extrusionOk="0">
                  <a:moveTo>
                    <a:pt x="831" y="0"/>
                  </a:moveTo>
                  <a:cubicBezTo>
                    <a:pt x="373" y="0"/>
                    <a:pt x="0" y="372"/>
                    <a:pt x="0" y="832"/>
                  </a:cubicBezTo>
                  <a:lnTo>
                    <a:pt x="0" y="4461"/>
                  </a:lnTo>
                  <a:cubicBezTo>
                    <a:pt x="0" y="4920"/>
                    <a:pt x="373" y="5293"/>
                    <a:pt x="831" y="5293"/>
                  </a:cubicBezTo>
                  <a:lnTo>
                    <a:pt x="6402" y="5293"/>
                  </a:lnTo>
                  <a:cubicBezTo>
                    <a:pt x="6861" y="5291"/>
                    <a:pt x="7234" y="4918"/>
                    <a:pt x="7232" y="4460"/>
                  </a:cubicBezTo>
                  <a:lnTo>
                    <a:pt x="7232" y="832"/>
                  </a:lnTo>
                  <a:cubicBezTo>
                    <a:pt x="7232" y="372"/>
                    <a:pt x="6861" y="0"/>
                    <a:pt x="64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438;p48">
              <a:extLst>
                <a:ext uri="{FF2B5EF4-FFF2-40B4-BE49-F238E27FC236}">
                  <a16:creationId xmlns:a16="http://schemas.microsoft.com/office/drawing/2014/main" id="{D442DA01-DF3C-D94F-B5A0-78CF1BBB0BAF}"/>
                </a:ext>
              </a:extLst>
            </p:cNvPr>
            <p:cNvSpPr/>
            <p:nvPr/>
          </p:nvSpPr>
          <p:spPr>
            <a:xfrm>
              <a:off x="2191308" y="2894382"/>
              <a:ext cx="162254" cy="118713"/>
            </a:xfrm>
            <a:custGeom>
              <a:avLst/>
              <a:gdLst/>
              <a:ahLst/>
              <a:cxnLst/>
              <a:rect l="l" t="t" r="r" b="b"/>
              <a:pathLst>
                <a:path w="7233" h="5292" extrusionOk="0">
                  <a:moveTo>
                    <a:pt x="5894" y="0"/>
                  </a:moveTo>
                  <a:lnTo>
                    <a:pt x="5894" y="3235"/>
                  </a:lnTo>
                  <a:cubicBezTo>
                    <a:pt x="5894" y="3632"/>
                    <a:pt x="5572" y="3954"/>
                    <a:pt x="5176" y="3954"/>
                  </a:cubicBezTo>
                  <a:lnTo>
                    <a:pt x="0" y="3954"/>
                  </a:lnTo>
                  <a:lnTo>
                    <a:pt x="0" y="4572"/>
                  </a:lnTo>
                  <a:cubicBezTo>
                    <a:pt x="0" y="4969"/>
                    <a:pt x="322" y="5291"/>
                    <a:pt x="720" y="5291"/>
                  </a:cubicBezTo>
                  <a:lnTo>
                    <a:pt x="6512" y="5291"/>
                  </a:lnTo>
                  <a:cubicBezTo>
                    <a:pt x="6910" y="5291"/>
                    <a:pt x="7232" y="4969"/>
                    <a:pt x="7232" y="4572"/>
                  </a:cubicBezTo>
                  <a:lnTo>
                    <a:pt x="7232" y="720"/>
                  </a:lnTo>
                  <a:cubicBezTo>
                    <a:pt x="7232" y="322"/>
                    <a:pt x="6910" y="0"/>
                    <a:pt x="6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439;p48">
              <a:extLst>
                <a:ext uri="{FF2B5EF4-FFF2-40B4-BE49-F238E27FC236}">
                  <a16:creationId xmlns:a16="http://schemas.microsoft.com/office/drawing/2014/main" id="{34BB0BFB-7461-9344-B678-F1CAF1AD1DE9}"/>
                </a:ext>
              </a:extLst>
            </p:cNvPr>
            <p:cNvSpPr/>
            <p:nvPr/>
          </p:nvSpPr>
          <p:spPr>
            <a:xfrm>
              <a:off x="2252033" y="2930768"/>
              <a:ext cx="39100" cy="53165"/>
            </a:xfrm>
            <a:custGeom>
              <a:avLst/>
              <a:gdLst/>
              <a:ahLst/>
              <a:cxnLst/>
              <a:rect l="l" t="t" r="r" b="b"/>
              <a:pathLst>
                <a:path w="1743" h="2370" extrusionOk="0">
                  <a:moveTo>
                    <a:pt x="948" y="1"/>
                  </a:moveTo>
                  <a:cubicBezTo>
                    <a:pt x="807" y="1"/>
                    <a:pt x="661" y="40"/>
                    <a:pt x="527" y="125"/>
                  </a:cubicBezTo>
                  <a:cubicBezTo>
                    <a:pt x="0" y="460"/>
                    <a:pt x="51" y="1244"/>
                    <a:pt x="615" y="1509"/>
                  </a:cubicBezTo>
                  <a:cubicBezTo>
                    <a:pt x="637" y="1519"/>
                    <a:pt x="652" y="1541"/>
                    <a:pt x="652" y="1566"/>
                  </a:cubicBezTo>
                  <a:lnTo>
                    <a:pt x="652" y="2275"/>
                  </a:lnTo>
                  <a:cubicBezTo>
                    <a:pt x="652" y="2327"/>
                    <a:pt x="694" y="2369"/>
                    <a:pt x="746" y="2369"/>
                  </a:cubicBezTo>
                  <a:lnTo>
                    <a:pt x="1156" y="2369"/>
                  </a:lnTo>
                  <a:cubicBezTo>
                    <a:pt x="1207" y="2369"/>
                    <a:pt x="1251" y="2327"/>
                    <a:pt x="1251" y="2275"/>
                  </a:cubicBezTo>
                  <a:lnTo>
                    <a:pt x="1251" y="1567"/>
                  </a:lnTo>
                  <a:cubicBezTo>
                    <a:pt x="1249" y="1542"/>
                    <a:pt x="1264" y="1519"/>
                    <a:pt x="1287" y="1509"/>
                  </a:cubicBezTo>
                  <a:cubicBezTo>
                    <a:pt x="1564" y="1378"/>
                    <a:pt x="1743" y="1100"/>
                    <a:pt x="1743" y="792"/>
                  </a:cubicBezTo>
                  <a:lnTo>
                    <a:pt x="1741" y="792"/>
                  </a:lnTo>
                  <a:cubicBezTo>
                    <a:pt x="1741" y="329"/>
                    <a:pt x="1360" y="1"/>
                    <a:pt x="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440;p48">
              <a:extLst>
                <a:ext uri="{FF2B5EF4-FFF2-40B4-BE49-F238E27FC236}">
                  <a16:creationId xmlns:a16="http://schemas.microsoft.com/office/drawing/2014/main" id="{78329E05-2930-A44D-9A69-D91E99DA8A42}"/>
                </a:ext>
              </a:extLst>
            </p:cNvPr>
            <p:cNvSpPr/>
            <p:nvPr/>
          </p:nvSpPr>
          <p:spPr>
            <a:xfrm>
              <a:off x="2264483" y="2930790"/>
              <a:ext cx="28220" cy="53143"/>
            </a:xfrm>
            <a:custGeom>
              <a:avLst/>
              <a:gdLst/>
              <a:ahLst/>
              <a:cxnLst/>
              <a:rect l="l" t="t" r="r" b="b"/>
              <a:pathLst>
                <a:path w="1258" h="2369" extrusionOk="0">
                  <a:moveTo>
                    <a:pt x="395" y="1"/>
                  </a:moveTo>
                  <a:cubicBezTo>
                    <a:pt x="379" y="1"/>
                    <a:pt x="363" y="1"/>
                    <a:pt x="346" y="2"/>
                  </a:cubicBezTo>
                  <a:lnTo>
                    <a:pt x="345" y="4"/>
                  </a:lnTo>
                  <a:cubicBezTo>
                    <a:pt x="224" y="11"/>
                    <a:pt x="105" y="47"/>
                    <a:pt x="1" y="108"/>
                  </a:cubicBezTo>
                  <a:cubicBezTo>
                    <a:pt x="527" y="413"/>
                    <a:pt x="527" y="1173"/>
                    <a:pt x="1" y="1476"/>
                  </a:cubicBezTo>
                  <a:cubicBezTo>
                    <a:pt x="20" y="1488"/>
                    <a:pt x="40" y="1498"/>
                    <a:pt x="60" y="1508"/>
                  </a:cubicBezTo>
                  <a:cubicBezTo>
                    <a:pt x="82" y="1518"/>
                    <a:pt x="97" y="1540"/>
                    <a:pt x="97" y="1565"/>
                  </a:cubicBezTo>
                  <a:lnTo>
                    <a:pt x="97" y="2274"/>
                  </a:lnTo>
                  <a:cubicBezTo>
                    <a:pt x="97" y="2326"/>
                    <a:pt x="139" y="2368"/>
                    <a:pt x="191" y="2368"/>
                  </a:cubicBezTo>
                  <a:lnTo>
                    <a:pt x="601" y="2368"/>
                  </a:lnTo>
                  <a:cubicBezTo>
                    <a:pt x="652" y="2368"/>
                    <a:pt x="696" y="2326"/>
                    <a:pt x="696" y="2274"/>
                  </a:cubicBezTo>
                  <a:lnTo>
                    <a:pt x="696" y="1566"/>
                  </a:lnTo>
                  <a:cubicBezTo>
                    <a:pt x="694" y="1541"/>
                    <a:pt x="709" y="1518"/>
                    <a:pt x="732" y="1508"/>
                  </a:cubicBezTo>
                  <a:cubicBezTo>
                    <a:pt x="1076" y="1347"/>
                    <a:pt x="1257" y="964"/>
                    <a:pt x="1163" y="595"/>
                  </a:cubicBezTo>
                  <a:cubicBezTo>
                    <a:pt x="1073" y="243"/>
                    <a:pt x="755" y="1"/>
                    <a:pt x="3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1" name="Picture 2" descr="Winning cup png » PNG Image">
            <a:extLst>
              <a:ext uri="{FF2B5EF4-FFF2-40B4-BE49-F238E27FC236}">
                <a16:creationId xmlns:a16="http://schemas.microsoft.com/office/drawing/2014/main" id="{31C165BA-D7FB-4D84-B2CF-C42AE21D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720" y="2123985"/>
            <a:ext cx="1214326" cy="105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95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6F098D8-D82D-4A42-9892-6BA45F7DA0EC}"/>
              </a:ext>
            </a:extLst>
          </p:cNvPr>
          <p:cNvSpPr/>
          <p:nvPr/>
        </p:nvSpPr>
        <p:spPr>
          <a:xfrm>
            <a:off x="1387530" y="3324007"/>
            <a:ext cx="4536191" cy="1819493"/>
          </a:xfrm>
          <a:prstGeom prst="rect">
            <a:avLst/>
          </a:prstGeom>
          <a:solidFill>
            <a:srgbClr val="FFFF00">
              <a:alpha val="8500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3BE3C-D92A-B244-B6EB-92D388DA27A8}"/>
              </a:ext>
            </a:extLst>
          </p:cNvPr>
          <p:cNvSpPr>
            <a:spLocks noGrp="1"/>
          </p:cNvSpPr>
          <p:nvPr>
            <p:ph type="title"/>
          </p:nvPr>
        </p:nvSpPr>
        <p:spPr>
          <a:xfrm>
            <a:off x="1951650" y="139426"/>
            <a:ext cx="5240700" cy="572700"/>
          </a:xfrm>
        </p:spPr>
        <p:txBody>
          <a:bodyPr/>
          <a:lstStyle/>
          <a:p>
            <a:r>
              <a:rPr lang="en-US" dirty="0"/>
              <a:t>Final results of</a:t>
            </a:r>
            <a:br>
              <a:rPr lang="en-US" dirty="0"/>
            </a:br>
            <a:r>
              <a:rPr lang="en-US" dirty="0"/>
              <a:t> SELECTED ALGORITHMS </a:t>
            </a:r>
          </a:p>
        </p:txBody>
      </p:sp>
      <p:graphicFrame>
        <p:nvGraphicFramePr>
          <p:cNvPr id="4" name="Chart 3">
            <a:extLst>
              <a:ext uri="{FF2B5EF4-FFF2-40B4-BE49-F238E27FC236}">
                <a16:creationId xmlns:a16="http://schemas.microsoft.com/office/drawing/2014/main" id="{E755A487-8D4E-4042-AB64-B292AD5B1017}"/>
              </a:ext>
            </a:extLst>
          </p:cNvPr>
          <p:cNvGraphicFramePr/>
          <p:nvPr>
            <p:extLst>
              <p:ext uri="{D42A27DB-BD31-4B8C-83A1-F6EECF244321}">
                <p14:modId xmlns:p14="http://schemas.microsoft.com/office/powerpoint/2010/main" val="3929025138"/>
              </p:ext>
            </p:extLst>
          </p:nvPr>
        </p:nvGraphicFramePr>
        <p:xfrm>
          <a:off x="1225824" y="1186069"/>
          <a:ext cx="7156175" cy="1704034"/>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015EA0CB-922E-4044-A7F1-1849FAB7445B}"/>
              </a:ext>
            </a:extLst>
          </p:cNvPr>
          <p:cNvPicPr/>
          <p:nvPr/>
        </p:nvPicPr>
        <p:blipFill rotWithShape="1">
          <a:blip r:embed="rId4">
            <a:extLst>
              <a:ext uri="{28A0092B-C50C-407E-A947-70E740481C1C}">
                <a14:useLocalDpi xmlns:a14="http://schemas.microsoft.com/office/drawing/2010/main" val="0"/>
              </a:ext>
            </a:extLst>
          </a:blip>
          <a:srcRect t="1170"/>
          <a:stretch/>
        </p:blipFill>
        <p:spPr>
          <a:xfrm>
            <a:off x="6710545" y="3185915"/>
            <a:ext cx="1475788" cy="1884697"/>
          </a:xfrm>
          <a:prstGeom prst="rect">
            <a:avLst/>
          </a:prstGeom>
        </p:spPr>
      </p:pic>
      <p:pic>
        <p:nvPicPr>
          <p:cNvPr id="7" name="Picture 6">
            <a:extLst>
              <a:ext uri="{FF2B5EF4-FFF2-40B4-BE49-F238E27FC236}">
                <a16:creationId xmlns:a16="http://schemas.microsoft.com/office/drawing/2014/main" id="{C2BB5B67-4D55-4E57-AA6E-D97E8D3701C8}"/>
              </a:ext>
            </a:extLst>
          </p:cNvPr>
          <p:cNvPicPr/>
          <p:nvPr/>
        </p:nvPicPr>
        <p:blipFill>
          <a:blip r:embed="rId5">
            <a:extLst>
              <a:ext uri="{28A0092B-C50C-407E-A947-70E740481C1C}">
                <a14:useLocalDpi xmlns:a14="http://schemas.microsoft.com/office/drawing/2010/main" val="0"/>
              </a:ext>
            </a:extLst>
          </a:blip>
          <a:stretch>
            <a:fillRect/>
          </a:stretch>
        </p:blipFill>
        <p:spPr>
          <a:xfrm>
            <a:off x="1617012" y="3485037"/>
            <a:ext cx="1735787" cy="1536894"/>
          </a:xfrm>
          <a:prstGeom prst="rect">
            <a:avLst/>
          </a:prstGeom>
        </p:spPr>
      </p:pic>
      <p:sp>
        <p:nvSpPr>
          <p:cNvPr id="8" name="Rectangle 7">
            <a:extLst>
              <a:ext uri="{FF2B5EF4-FFF2-40B4-BE49-F238E27FC236}">
                <a16:creationId xmlns:a16="http://schemas.microsoft.com/office/drawing/2014/main" id="{8F48BB4D-9C46-40A8-9A6A-2994506DE393}"/>
              </a:ext>
            </a:extLst>
          </p:cNvPr>
          <p:cNvSpPr/>
          <p:nvPr/>
        </p:nvSpPr>
        <p:spPr>
          <a:xfrm>
            <a:off x="6861579" y="2961897"/>
            <a:ext cx="1173719" cy="253916"/>
          </a:xfrm>
          <a:prstGeom prst="rect">
            <a:avLst/>
          </a:prstGeom>
        </p:spPr>
        <p:txBody>
          <a:bodyPr wrap="none">
            <a:spAutoFit/>
          </a:bodyPr>
          <a:lstStyle/>
          <a:p>
            <a:pPr algn="ctr"/>
            <a:r>
              <a:rPr lang="en-US" sz="1050" b="1" kern="1200" dirty="0">
                <a:solidFill>
                  <a:srgbClr val="FFFFFF"/>
                </a:solidFill>
                <a:ea typeface="+mn-ea"/>
                <a:cs typeface="+mn-cs"/>
              </a:rPr>
              <a:t>Neural Network</a:t>
            </a:r>
          </a:p>
        </p:txBody>
      </p:sp>
      <p:sp>
        <p:nvSpPr>
          <p:cNvPr id="9" name="Rectangle 8">
            <a:extLst>
              <a:ext uri="{FF2B5EF4-FFF2-40B4-BE49-F238E27FC236}">
                <a16:creationId xmlns:a16="http://schemas.microsoft.com/office/drawing/2014/main" id="{AC220126-B2F5-4410-9B6E-C7273E255494}"/>
              </a:ext>
            </a:extLst>
          </p:cNvPr>
          <p:cNvSpPr/>
          <p:nvPr/>
        </p:nvSpPr>
        <p:spPr>
          <a:xfrm>
            <a:off x="1788241" y="3137234"/>
            <a:ext cx="1390124" cy="253916"/>
          </a:xfrm>
          <a:prstGeom prst="rect">
            <a:avLst/>
          </a:prstGeom>
        </p:spPr>
        <p:txBody>
          <a:bodyPr wrap="none">
            <a:spAutoFit/>
          </a:bodyPr>
          <a:lstStyle/>
          <a:p>
            <a:r>
              <a:rPr lang="en-US" sz="1050" b="1" kern="1200" dirty="0">
                <a:solidFill>
                  <a:srgbClr val="FFFFFF"/>
                </a:solidFill>
              </a:rPr>
              <a:t>C5.0 </a:t>
            </a:r>
            <a:r>
              <a:rPr lang="en-US" sz="1050" b="1" kern="1200" dirty="0">
                <a:solidFill>
                  <a:srgbClr val="FFFFFF"/>
                </a:solidFill>
                <a:ea typeface="+mn-ea"/>
                <a:cs typeface="+mn-cs"/>
              </a:rPr>
              <a:t>Decision Tree</a:t>
            </a:r>
          </a:p>
        </p:txBody>
      </p:sp>
      <p:sp>
        <p:nvSpPr>
          <p:cNvPr id="10" name="Rectangle 9">
            <a:extLst>
              <a:ext uri="{FF2B5EF4-FFF2-40B4-BE49-F238E27FC236}">
                <a16:creationId xmlns:a16="http://schemas.microsoft.com/office/drawing/2014/main" id="{D25140F3-D60F-4DD6-8374-3291B3006B64}"/>
              </a:ext>
            </a:extLst>
          </p:cNvPr>
          <p:cNvSpPr/>
          <p:nvPr/>
        </p:nvSpPr>
        <p:spPr>
          <a:xfrm>
            <a:off x="4094964" y="3142979"/>
            <a:ext cx="1470274" cy="253916"/>
          </a:xfrm>
          <a:prstGeom prst="rect">
            <a:avLst/>
          </a:prstGeom>
        </p:spPr>
        <p:txBody>
          <a:bodyPr wrap="none">
            <a:spAutoFit/>
          </a:bodyPr>
          <a:lstStyle/>
          <a:p>
            <a:pPr algn="ctr"/>
            <a:r>
              <a:rPr lang="en-US" sz="1050" b="1" kern="1200" dirty="0">
                <a:solidFill>
                  <a:srgbClr val="FFFFFF"/>
                </a:solidFill>
                <a:ea typeface="+mn-ea"/>
                <a:cs typeface="+mn-cs"/>
              </a:rPr>
              <a:t>Logistic Regression</a:t>
            </a:r>
          </a:p>
        </p:txBody>
      </p:sp>
      <p:sp>
        <p:nvSpPr>
          <p:cNvPr id="11" name="Rectangle 10">
            <a:extLst>
              <a:ext uri="{FF2B5EF4-FFF2-40B4-BE49-F238E27FC236}">
                <a16:creationId xmlns:a16="http://schemas.microsoft.com/office/drawing/2014/main" id="{EC8DB836-4DAB-4B13-ACC4-5F96462605A6}"/>
              </a:ext>
            </a:extLst>
          </p:cNvPr>
          <p:cNvSpPr/>
          <p:nvPr/>
        </p:nvSpPr>
        <p:spPr>
          <a:xfrm>
            <a:off x="1265580" y="1366936"/>
            <a:ext cx="6769718" cy="68052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D3EB042-DA14-4EE0-9313-C404C0B3A721}"/>
              </a:ext>
            </a:extLst>
          </p:cNvPr>
          <p:cNvSpPr/>
          <p:nvPr/>
        </p:nvSpPr>
        <p:spPr>
          <a:xfrm rot="19697536">
            <a:off x="-81870" y="2304459"/>
            <a:ext cx="982853" cy="507831"/>
          </a:xfrm>
          <a:prstGeom prst="rect">
            <a:avLst/>
          </a:prstGeom>
        </p:spPr>
        <p:txBody>
          <a:bodyPr wrap="square">
            <a:spAutoFit/>
          </a:bodyPr>
          <a:lstStyle/>
          <a:p>
            <a:pPr algn="ctr"/>
            <a:r>
              <a:rPr lang="en-US" sz="900" dirty="0">
                <a:solidFill>
                  <a:schemeClr val="bg1"/>
                </a:solidFill>
              </a:rPr>
              <a:t>Used a loop to select the </a:t>
            </a:r>
            <a:r>
              <a:rPr lang="en-US" sz="900" b="1" dirty="0">
                <a:solidFill>
                  <a:schemeClr val="bg1"/>
                </a:solidFill>
              </a:rPr>
              <a:t>best threshold</a:t>
            </a:r>
          </a:p>
        </p:txBody>
      </p:sp>
      <p:sp>
        <p:nvSpPr>
          <p:cNvPr id="15" name="Rectangle 14">
            <a:extLst>
              <a:ext uri="{FF2B5EF4-FFF2-40B4-BE49-F238E27FC236}">
                <a16:creationId xmlns:a16="http://schemas.microsoft.com/office/drawing/2014/main" id="{E0205F1C-1E79-44B7-9B73-123C23F30AD2}"/>
              </a:ext>
            </a:extLst>
          </p:cNvPr>
          <p:cNvSpPr/>
          <p:nvPr/>
        </p:nvSpPr>
        <p:spPr>
          <a:xfrm rot="19697536">
            <a:off x="292980" y="877244"/>
            <a:ext cx="1116012" cy="507831"/>
          </a:xfrm>
          <a:prstGeom prst="rect">
            <a:avLst/>
          </a:prstGeom>
        </p:spPr>
        <p:txBody>
          <a:bodyPr wrap="square">
            <a:spAutoFit/>
          </a:bodyPr>
          <a:lstStyle/>
          <a:p>
            <a:pPr algn="ctr"/>
            <a:r>
              <a:rPr lang="en-US" sz="900" dirty="0">
                <a:solidFill>
                  <a:schemeClr val="bg1"/>
                </a:solidFill>
              </a:rPr>
              <a:t>Used a loop to find the </a:t>
            </a:r>
            <a:r>
              <a:rPr lang="en-US" sz="900" b="1" dirty="0">
                <a:solidFill>
                  <a:schemeClr val="bg1"/>
                </a:solidFill>
              </a:rPr>
              <a:t>best error cost matrix</a:t>
            </a:r>
          </a:p>
        </p:txBody>
      </p:sp>
      <p:cxnSp>
        <p:nvCxnSpPr>
          <p:cNvPr id="19" name="Straight Arrow Connector 18">
            <a:extLst>
              <a:ext uri="{FF2B5EF4-FFF2-40B4-BE49-F238E27FC236}">
                <a16:creationId xmlns:a16="http://schemas.microsoft.com/office/drawing/2014/main" id="{F23CE3CC-5137-478E-AEA0-0CBC9BD96CEA}"/>
              </a:ext>
            </a:extLst>
          </p:cNvPr>
          <p:cNvCxnSpPr>
            <a:cxnSpLocks/>
          </p:cNvCxnSpPr>
          <p:nvPr/>
        </p:nvCxnSpPr>
        <p:spPr>
          <a:xfrm flipH="1" flipV="1">
            <a:off x="1063280" y="1247775"/>
            <a:ext cx="238470" cy="246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C04360-998E-41C7-A835-685BF4C8D4AF}"/>
              </a:ext>
            </a:extLst>
          </p:cNvPr>
          <p:cNvCxnSpPr>
            <a:cxnSpLocks/>
          </p:cNvCxnSpPr>
          <p:nvPr/>
        </p:nvCxnSpPr>
        <p:spPr>
          <a:xfrm flipH="1">
            <a:off x="762001" y="1921565"/>
            <a:ext cx="503579" cy="30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D39028-7046-4551-A40F-51D8E2F1567B}"/>
              </a:ext>
            </a:extLst>
          </p:cNvPr>
          <p:cNvCxnSpPr>
            <a:cxnSpLocks/>
            <a:endCxn id="14" idx="3"/>
          </p:cNvCxnSpPr>
          <p:nvPr/>
        </p:nvCxnSpPr>
        <p:spPr>
          <a:xfrm flipH="1">
            <a:off x="827633" y="2230471"/>
            <a:ext cx="650286" cy="6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close up of a map&#10;&#10;Description generated with high confidence">
            <a:extLst>
              <a:ext uri="{FF2B5EF4-FFF2-40B4-BE49-F238E27FC236}">
                <a16:creationId xmlns:a16="http://schemas.microsoft.com/office/drawing/2014/main" id="{D6D2E004-9ADF-4B49-A1A4-F6CC494951DF}"/>
              </a:ext>
            </a:extLst>
          </p:cNvPr>
          <p:cNvPicPr>
            <a:picLocks noChangeAspect="1"/>
          </p:cNvPicPr>
          <p:nvPr/>
        </p:nvPicPr>
        <p:blipFill>
          <a:blip r:embed="rId6"/>
          <a:stretch>
            <a:fillRect/>
          </a:stretch>
        </p:blipFill>
        <p:spPr>
          <a:xfrm>
            <a:off x="4013975" y="3448803"/>
            <a:ext cx="1632252" cy="1573106"/>
          </a:xfrm>
          <a:prstGeom prst="rect">
            <a:avLst/>
          </a:prstGeom>
        </p:spPr>
      </p:pic>
    </p:spTree>
    <p:extLst>
      <p:ext uri="{BB962C8B-B14F-4D97-AF65-F5344CB8AC3E}">
        <p14:creationId xmlns:p14="http://schemas.microsoft.com/office/powerpoint/2010/main" val="290331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Graphic spid="4" grpId="0">
        <p:bldAsOne/>
      </p:bldGraphic>
      <p:bldP spid="8" grpId="0"/>
      <p:bldP spid="9" grpId="0"/>
      <p:bldP spid="10" grpId="0"/>
      <p:bldP spid="11" grpId="0" animBg="1"/>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D5FCDB8-61C1-4053-8C0F-3106B58CF299}"/>
              </a:ext>
            </a:extLst>
          </p:cNvPr>
          <p:cNvSpPr/>
          <p:nvPr/>
        </p:nvSpPr>
        <p:spPr>
          <a:xfrm>
            <a:off x="5559662" y="1188511"/>
            <a:ext cx="3265376" cy="1692771"/>
          </a:xfrm>
          <a:prstGeom prst="rect">
            <a:avLst/>
          </a:prstGeom>
        </p:spPr>
        <p:txBody>
          <a:bodyPr wrap="square">
            <a:spAutoFit/>
          </a:bodyPr>
          <a:lstStyle/>
          <a:p>
            <a:pPr algn="ctr"/>
            <a:r>
              <a:rPr lang="en-US" sz="2000" dirty="0">
                <a:solidFill>
                  <a:schemeClr val="bg1"/>
                </a:solidFill>
                <a:latin typeface="Calibri" panose="020F0502020204030204" pitchFamily="34" charset="0"/>
                <a:ea typeface="DengXian" panose="02010600030101010101" pitchFamily="2" charset="-122"/>
                <a:cs typeface="Calibri" panose="020F0502020204030204" pitchFamily="34" charset="0"/>
              </a:rPr>
              <a:t>Project Limitations:</a:t>
            </a:r>
          </a:p>
          <a:p>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 </a:t>
            </a:r>
          </a:p>
          <a:p>
            <a:pPr marL="285750" indent="-285750">
              <a:buFont typeface="Arial" panose="020B0604020202020204" pitchFamily="34" charset="0"/>
              <a:buChar char="•"/>
            </a:pP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Severely </a:t>
            </a:r>
            <a:r>
              <a:rPr lang="en-US" b="1" dirty="0">
                <a:solidFill>
                  <a:schemeClr val="bg1"/>
                </a:solidFill>
                <a:latin typeface="Calibri" panose="020F0502020204030204" pitchFamily="34" charset="0"/>
                <a:ea typeface="DengXian" panose="02010600030101010101" pitchFamily="2" charset="-122"/>
                <a:cs typeface="Calibri" panose="020F0502020204030204" pitchFamily="34" charset="0"/>
              </a:rPr>
              <a:t>Imbalanced</a:t>
            </a: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 Dataset</a:t>
            </a:r>
          </a:p>
          <a:p>
            <a:pPr marL="285750" indent="-285750">
              <a:buFont typeface="Arial" panose="020B0604020202020204" pitchFamily="34" charset="0"/>
              <a:buChar char="•"/>
            </a:pPr>
            <a:endParaRPr lang="en-US" dirty="0">
              <a:solidFill>
                <a:schemeClr val="bg1"/>
              </a:solidFill>
              <a:latin typeface="Calibri" panose="020F0502020204030204" pitchFamily="34"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b="1" dirty="0">
                <a:solidFill>
                  <a:schemeClr val="bg1"/>
                </a:solidFill>
                <a:latin typeface="Calibri" panose="020F0502020204030204" pitchFamily="34" charset="0"/>
                <a:ea typeface="DengXian" panose="02010600030101010101" pitchFamily="2" charset="-122"/>
                <a:cs typeface="Calibri" panose="020F0502020204030204" pitchFamily="34" charset="0"/>
              </a:rPr>
              <a:t>Inefficient</a:t>
            </a: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 Predictor Variables </a:t>
            </a:r>
          </a:p>
          <a:p>
            <a:pPr marL="285750" indent="-285750">
              <a:buFont typeface="Arial" panose="020B0604020202020204" pitchFamily="34" charset="0"/>
              <a:buChar char="•"/>
            </a:pPr>
            <a:endParaRPr lang="en-US" dirty="0">
              <a:solidFill>
                <a:schemeClr val="bg1"/>
              </a:solidFill>
              <a:latin typeface="Calibri" panose="020F0502020204030204" pitchFamily="34"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Nature of Dataset (People’s Behavior)</a:t>
            </a:r>
          </a:p>
        </p:txBody>
      </p:sp>
      <p:sp>
        <p:nvSpPr>
          <p:cNvPr id="4" name="Rectangle 3">
            <a:extLst>
              <a:ext uri="{FF2B5EF4-FFF2-40B4-BE49-F238E27FC236}">
                <a16:creationId xmlns:a16="http://schemas.microsoft.com/office/drawing/2014/main" id="{B8A76C4D-E319-4343-9C9A-C7D9941BB5C2}"/>
              </a:ext>
            </a:extLst>
          </p:cNvPr>
          <p:cNvSpPr/>
          <p:nvPr/>
        </p:nvSpPr>
        <p:spPr>
          <a:xfrm>
            <a:off x="2645741" y="4487389"/>
            <a:ext cx="2171636" cy="338554"/>
          </a:xfrm>
          <a:prstGeom prst="rect">
            <a:avLst/>
          </a:prstGeom>
        </p:spPr>
        <p:txBody>
          <a:bodyPr wrap="square">
            <a:spAutoFit/>
          </a:bodyPr>
          <a:lstStyle/>
          <a:p>
            <a:pPr algn="ctr"/>
            <a:r>
              <a:rPr lang="en-US" sz="1600" b="1" dirty="0">
                <a:solidFill>
                  <a:schemeClr val="bg1"/>
                </a:solidFill>
                <a:latin typeface="Calibri" panose="020F0502020204030204" pitchFamily="34" charset="0"/>
                <a:cs typeface="Calibri" panose="020F0502020204030204" pitchFamily="34" charset="0"/>
              </a:rPr>
              <a:t>C5.0 Decision Tree</a:t>
            </a:r>
            <a:endParaRPr lang="en-US" sz="1600" b="1"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0D0E14B3-D2B0-43D3-9227-F7A9E6387D2F}"/>
              </a:ext>
            </a:extLst>
          </p:cNvPr>
          <p:cNvSpPr/>
          <p:nvPr/>
        </p:nvSpPr>
        <p:spPr>
          <a:xfrm>
            <a:off x="5010314" y="3997248"/>
            <a:ext cx="1395774" cy="738664"/>
          </a:xfrm>
          <a:prstGeom prst="rect">
            <a:avLst/>
          </a:prstGeom>
          <a:solidFill>
            <a:schemeClr val="accent3">
              <a:lumMod val="75000"/>
            </a:schemeClr>
          </a:solidFill>
        </p:spPr>
        <p:txBody>
          <a:bodyPr wrap="square">
            <a:spAutoFit/>
          </a:bodyPr>
          <a:lstStyle/>
          <a:p>
            <a:pPr algn="ctr"/>
            <a:r>
              <a:rPr lang="en-US" dirty="0">
                <a:solidFill>
                  <a:schemeClr val="accent4"/>
                </a:solidFill>
                <a:latin typeface="Staatliches"/>
                <a:sym typeface="Staatliches"/>
              </a:rPr>
              <a:t>71% Sensitivity</a:t>
            </a:r>
          </a:p>
          <a:p>
            <a:pPr algn="ctr"/>
            <a:r>
              <a:rPr lang="en-US" dirty="0">
                <a:solidFill>
                  <a:schemeClr val="accent4"/>
                </a:solidFill>
                <a:latin typeface="Staatliches"/>
                <a:sym typeface="Staatliches"/>
              </a:rPr>
              <a:t>61% Accuracy</a:t>
            </a:r>
          </a:p>
          <a:p>
            <a:pPr algn="ctr"/>
            <a:r>
              <a:rPr lang="en-US" dirty="0">
                <a:solidFill>
                  <a:schemeClr val="accent4"/>
                </a:solidFill>
                <a:latin typeface="Staatliches"/>
                <a:sym typeface="Staatliches"/>
              </a:rPr>
              <a:t>58% Specificity</a:t>
            </a:r>
          </a:p>
        </p:txBody>
      </p:sp>
      <p:pic>
        <p:nvPicPr>
          <p:cNvPr id="1026" name="Picture 2" descr="Winning cup png » PNG Image">
            <a:extLst>
              <a:ext uri="{FF2B5EF4-FFF2-40B4-BE49-F238E27FC236}">
                <a16:creationId xmlns:a16="http://schemas.microsoft.com/office/drawing/2014/main" id="{C51B079A-1F8D-4857-9F95-BA9EEC8F15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243" y="3890743"/>
            <a:ext cx="685800" cy="59664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896E1D6-6411-429B-BDF2-B3A2B4262ECF}"/>
              </a:ext>
            </a:extLst>
          </p:cNvPr>
          <p:cNvSpPr/>
          <p:nvPr/>
        </p:nvSpPr>
        <p:spPr>
          <a:xfrm>
            <a:off x="703667" y="1162373"/>
            <a:ext cx="3969186" cy="2123658"/>
          </a:xfrm>
          <a:prstGeom prst="rect">
            <a:avLst/>
          </a:prstGeom>
        </p:spPr>
        <p:txBody>
          <a:bodyPr wrap="square">
            <a:spAutoFit/>
          </a:bodyPr>
          <a:lstStyle/>
          <a:p>
            <a:pPr algn="ctr"/>
            <a:r>
              <a:rPr lang="en-US" sz="2000" dirty="0">
                <a:solidFill>
                  <a:schemeClr val="bg1"/>
                </a:solidFill>
                <a:latin typeface="Calibri" panose="020F0502020204030204" pitchFamily="34" charset="0"/>
                <a:ea typeface="DengXian" panose="02010600030101010101" pitchFamily="2" charset="-122"/>
                <a:cs typeface="Calibri" panose="020F0502020204030204" pitchFamily="34" charset="0"/>
              </a:rPr>
              <a:t>Project Strengths:</a:t>
            </a:r>
          </a:p>
          <a:p>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 </a:t>
            </a:r>
          </a:p>
          <a:p>
            <a:pPr marL="285750" indent="-285750">
              <a:buFont typeface="Arial" panose="020B0604020202020204" pitchFamily="34" charset="0"/>
              <a:buChar char="•"/>
            </a:pPr>
            <a:r>
              <a:rPr lang="en-US" b="1" dirty="0">
                <a:solidFill>
                  <a:schemeClr val="bg1"/>
                </a:solidFill>
                <a:latin typeface="Calibri" panose="020F0502020204030204" pitchFamily="34" charset="0"/>
                <a:ea typeface="DengXian" panose="02010600030101010101" pitchFamily="2" charset="-122"/>
                <a:cs typeface="Calibri" panose="020F0502020204030204" pitchFamily="34" charset="0"/>
              </a:rPr>
              <a:t>High Applicability </a:t>
            </a: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in real world</a:t>
            </a:r>
          </a:p>
          <a:p>
            <a:pPr marL="285750" indent="-285750">
              <a:buFont typeface="Arial" panose="020B0604020202020204" pitchFamily="34" charset="0"/>
              <a:buChar char="•"/>
            </a:pPr>
            <a:endParaRPr lang="en-US" dirty="0">
              <a:solidFill>
                <a:schemeClr val="bg1"/>
              </a:solidFill>
              <a:latin typeface="Calibri" panose="020F0502020204030204" pitchFamily="34"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b="1" dirty="0">
                <a:solidFill>
                  <a:schemeClr val="bg1"/>
                </a:solidFill>
                <a:latin typeface="Calibri" panose="020F0502020204030204" pitchFamily="34" charset="0"/>
                <a:ea typeface="DengXian" panose="02010600030101010101" pitchFamily="2" charset="-122"/>
                <a:cs typeface="Calibri" panose="020F0502020204030204" pitchFamily="34" charset="0"/>
              </a:rPr>
              <a:t>Largescale dataset </a:t>
            </a: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with 100+ independent variables and 2MM+ instances </a:t>
            </a:r>
          </a:p>
          <a:p>
            <a:pPr marL="285750" indent="-285750">
              <a:buFont typeface="Arial" panose="020B0604020202020204" pitchFamily="34" charset="0"/>
              <a:buChar char="•"/>
            </a:pPr>
            <a:endParaRPr lang="en-US" dirty="0">
              <a:solidFill>
                <a:schemeClr val="bg1"/>
              </a:solidFill>
              <a:latin typeface="Calibri" panose="020F0502020204030204" pitchFamily="34" charset="0"/>
              <a:ea typeface="DengXian" panose="02010600030101010101" pitchFamily="2" charset="-122"/>
              <a:cs typeface="Calibri" panose="020F0502020204030204" pitchFamily="34" charset="0"/>
            </a:endParaRPr>
          </a:p>
          <a:p>
            <a:pPr marL="285750" indent="-285750">
              <a:buFont typeface="Arial" panose="020B0604020202020204" pitchFamily="34" charset="0"/>
              <a:buChar char="•"/>
            </a:pPr>
            <a:r>
              <a:rPr lang="en-US" dirty="0">
                <a:solidFill>
                  <a:schemeClr val="bg1"/>
                </a:solidFill>
                <a:latin typeface="Calibri" panose="020F0502020204030204" pitchFamily="34" charset="0"/>
                <a:ea typeface="DengXian" panose="02010600030101010101" pitchFamily="2" charset="-122"/>
                <a:cs typeface="Calibri" panose="020F0502020204030204" pitchFamily="34" charset="0"/>
              </a:rPr>
              <a:t>Practical correlation between the three evaluation metrics</a:t>
            </a:r>
          </a:p>
        </p:txBody>
      </p:sp>
      <p:sp>
        <p:nvSpPr>
          <p:cNvPr id="17" name="Title 1">
            <a:extLst>
              <a:ext uri="{FF2B5EF4-FFF2-40B4-BE49-F238E27FC236}">
                <a16:creationId xmlns:a16="http://schemas.microsoft.com/office/drawing/2014/main" id="{FDAB915E-F4D4-46D3-9E8C-C0DB89D4B16D}"/>
              </a:ext>
            </a:extLst>
          </p:cNvPr>
          <p:cNvSpPr txBox="1">
            <a:spLocks/>
          </p:cNvSpPr>
          <p:nvPr/>
        </p:nvSpPr>
        <p:spPr>
          <a:xfrm>
            <a:off x="2052503" y="344178"/>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dirty="0"/>
              <a:t>EVALUATION OF the PROJECT</a:t>
            </a:r>
          </a:p>
        </p:txBody>
      </p:sp>
    </p:spTree>
    <p:extLst>
      <p:ext uri="{BB962C8B-B14F-4D97-AF65-F5344CB8AC3E}">
        <p14:creationId xmlns:p14="http://schemas.microsoft.com/office/powerpoint/2010/main" val="7548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5C26-037D-E447-9DF4-1E010E0182F2}"/>
              </a:ext>
            </a:extLst>
          </p:cNvPr>
          <p:cNvSpPr>
            <a:spLocks noGrp="1"/>
          </p:cNvSpPr>
          <p:nvPr>
            <p:ph type="title"/>
          </p:nvPr>
        </p:nvSpPr>
        <p:spPr>
          <a:xfrm>
            <a:off x="113635" y="1361944"/>
            <a:ext cx="5240700" cy="572700"/>
          </a:xfrm>
        </p:spPr>
        <p:txBody>
          <a:bodyPr/>
          <a:lstStyle/>
          <a:p>
            <a:r>
              <a:rPr lang="en-US" dirty="0"/>
              <a:t>THANK YOU!</a:t>
            </a:r>
          </a:p>
        </p:txBody>
      </p:sp>
      <p:pic>
        <p:nvPicPr>
          <p:cNvPr id="3" name="Graphic 2" descr="Smiling Face with No Fill">
            <a:extLst>
              <a:ext uri="{FF2B5EF4-FFF2-40B4-BE49-F238E27FC236}">
                <a16:creationId xmlns:a16="http://schemas.microsoft.com/office/drawing/2014/main" id="{FBDA3463-CF23-FD4A-9D44-50526A5C8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7263" y="2321186"/>
            <a:ext cx="1693445" cy="1693445"/>
          </a:xfrm>
          <a:prstGeom prst="rect">
            <a:avLst/>
          </a:prstGeom>
        </p:spPr>
      </p:pic>
      <p:pic>
        <p:nvPicPr>
          <p:cNvPr id="4" name="Graphic 3" descr="Help">
            <a:extLst>
              <a:ext uri="{FF2B5EF4-FFF2-40B4-BE49-F238E27FC236}">
                <a16:creationId xmlns:a16="http://schemas.microsoft.com/office/drawing/2014/main" id="{3C1EDA5F-644F-4BBF-A2F9-31567C075F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1551" y="2321186"/>
            <a:ext cx="1693445" cy="1693445"/>
          </a:xfrm>
          <a:prstGeom prst="rect">
            <a:avLst/>
          </a:prstGeom>
        </p:spPr>
      </p:pic>
      <p:sp>
        <p:nvSpPr>
          <p:cNvPr id="5" name="Title 1">
            <a:extLst>
              <a:ext uri="{FF2B5EF4-FFF2-40B4-BE49-F238E27FC236}">
                <a16:creationId xmlns:a16="http://schemas.microsoft.com/office/drawing/2014/main" id="{FC27893D-EAF2-4871-B25F-2EC27586DEBC}"/>
              </a:ext>
            </a:extLst>
          </p:cNvPr>
          <p:cNvSpPr txBox="1">
            <a:spLocks/>
          </p:cNvSpPr>
          <p:nvPr/>
        </p:nvSpPr>
        <p:spPr>
          <a:xfrm>
            <a:off x="4157923" y="1361944"/>
            <a:ext cx="52407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1pPr>
            <a:lvl2pPr marR="0" lvl="1"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2pPr>
            <a:lvl3pPr marR="0" lvl="2"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3pPr>
            <a:lvl4pPr marR="0" lvl="3"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4pPr>
            <a:lvl5pPr marR="0" lvl="4"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5pPr>
            <a:lvl6pPr marR="0" lvl="5"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6pPr>
            <a:lvl7pPr marR="0" lvl="6"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7pPr>
            <a:lvl8pPr marR="0" lvl="7"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8pPr>
            <a:lvl9pPr marR="0" lvl="8" algn="l" rtl="0">
              <a:lnSpc>
                <a:spcPct val="100000"/>
              </a:lnSpc>
              <a:spcBef>
                <a:spcPts val="0"/>
              </a:spcBef>
              <a:spcAft>
                <a:spcPts val="0"/>
              </a:spcAft>
              <a:buClr>
                <a:schemeClr val="accent4"/>
              </a:buClr>
              <a:buSzPts val="2800"/>
              <a:buFont typeface="Staatliches"/>
              <a:buNone/>
              <a:defRPr sz="2800" b="0" i="0" u="none" strike="noStrike" cap="none">
                <a:solidFill>
                  <a:schemeClr val="accent4"/>
                </a:solidFill>
                <a:latin typeface="Staatliches"/>
                <a:ea typeface="Staatliches"/>
                <a:cs typeface="Staatliches"/>
                <a:sym typeface="Staatliches"/>
              </a:defRPr>
            </a:lvl9pPr>
          </a:lstStyle>
          <a:p>
            <a:r>
              <a:rPr lang="en-US"/>
              <a:t>QUESTIONS</a:t>
            </a:r>
            <a:endParaRPr lang="en-US" dirty="0"/>
          </a:p>
        </p:txBody>
      </p:sp>
    </p:spTree>
    <p:extLst>
      <p:ext uri="{BB962C8B-B14F-4D97-AF65-F5344CB8AC3E}">
        <p14:creationId xmlns:p14="http://schemas.microsoft.com/office/powerpoint/2010/main" val="2873899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C22A18F7-9E6C-49E9-8F69-314CB3C3BDA6}"/>
              </a:ext>
            </a:extLst>
          </p:cNvPr>
          <p:cNvSpPr/>
          <p:nvPr/>
        </p:nvSpPr>
        <p:spPr>
          <a:xfrm>
            <a:off x="2830515" y="4361593"/>
            <a:ext cx="499218" cy="499218"/>
          </a:xfrm>
          <a:prstGeom prst="ellipse">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 name="Title 1">
            <a:extLst>
              <a:ext uri="{FF2B5EF4-FFF2-40B4-BE49-F238E27FC236}">
                <a16:creationId xmlns:a16="http://schemas.microsoft.com/office/drawing/2014/main" id="{931BCB88-F77D-B94D-B5E7-26F0C125E241}"/>
              </a:ext>
            </a:extLst>
          </p:cNvPr>
          <p:cNvSpPr>
            <a:spLocks noGrp="1"/>
          </p:cNvSpPr>
          <p:nvPr>
            <p:ph type="title"/>
          </p:nvPr>
        </p:nvSpPr>
        <p:spPr>
          <a:xfrm>
            <a:off x="1573963" y="859488"/>
            <a:ext cx="5240700" cy="572700"/>
          </a:xfrm>
        </p:spPr>
        <p:txBody>
          <a:bodyPr/>
          <a:lstStyle/>
          <a:p>
            <a:r>
              <a:rPr lang="en-US" dirty="0"/>
              <a:t>AGENDA</a:t>
            </a:r>
          </a:p>
        </p:txBody>
      </p:sp>
      <p:sp>
        <p:nvSpPr>
          <p:cNvPr id="6" name="Oval 5">
            <a:extLst>
              <a:ext uri="{FF2B5EF4-FFF2-40B4-BE49-F238E27FC236}">
                <a16:creationId xmlns:a16="http://schemas.microsoft.com/office/drawing/2014/main" id="{B9699584-9C14-446C-BD7B-92FF889BA86D}"/>
              </a:ext>
            </a:extLst>
          </p:cNvPr>
          <p:cNvSpPr/>
          <p:nvPr/>
        </p:nvSpPr>
        <p:spPr>
          <a:xfrm>
            <a:off x="2830514" y="1741890"/>
            <a:ext cx="499218" cy="499218"/>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7" name="Rectangle 6" descr="Document">
            <a:extLst>
              <a:ext uri="{FF2B5EF4-FFF2-40B4-BE49-F238E27FC236}">
                <a16:creationId xmlns:a16="http://schemas.microsoft.com/office/drawing/2014/main" id="{637C15E7-20D2-4E3B-843B-FE244FB9233F}"/>
              </a:ext>
            </a:extLst>
          </p:cNvPr>
          <p:cNvSpPr/>
          <p:nvPr/>
        </p:nvSpPr>
        <p:spPr>
          <a:xfrm>
            <a:off x="2944610" y="1857754"/>
            <a:ext cx="286437" cy="2864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A9FA6FAC-1813-4AAD-A97C-5745791A11C1}"/>
              </a:ext>
            </a:extLst>
          </p:cNvPr>
          <p:cNvSpPr/>
          <p:nvPr/>
        </p:nvSpPr>
        <p:spPr>
          <a:xfrm>
            <a:off x="3568467" y="1939063"/>
            <a:ext cx="2258222" cy="572699"/>
          </a:xfrm>
          <a:custGeom>
            <a:avLst/>
            <a:gdLst>
              <a:gd name="connsiteX0" fmla="*/ 0 w 1248046"/>
              <a:gd name="connsiteY0" fmla="*/ 0 h 499218"/>
              <a:gd name="connsiteX1" fmla="*/ 1248046 w 1248046"/>
              <a:gd name="connsiteY1" fmla="*/ 0 h 499218"/>
              <a:gd name="connsiteX2" fmla="*/ 1248046 w 1248046"/>
              <a:gd name="connsiteY2" fmla="*/ 499218 h 499218"/>
              <a:gd name="connsiteX3" fmla="*/ 0 w 1248046"/>
              <a:gd name="connsiteY3" fmla="*/ 499218 h 499218"/>
              <a:gd name="connsiteX4" fmla="*/ 0 w 1248046"/>
              <a:gd name="connsiteY4" fmla="*/ 0 h 49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46" h="499218">
                <a:moveTo>
                  <a:pt x="0" y="0"/>
                </a:moveTo>
                <a:lnTo>
                  <a:pt x="1248046" y="0"/>
                </a:lnTo>
                <a:lnTo>
                  <a:pt x="1248046" y="499218"/>
                </a:lnTo>
                <a:lnTo>
                  <a:pt x="0" y="499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lnSpc>
                <a:spcPct val="90000"/>
              </a:lnSpc>
              <a:spcBef>
                <a:spcPct val="0"/>
              </a:spcBef>
              <a:spcAft>
                <a:spcPct val="35000"/>
              </a:spcAft>
              <a:buNone/>
              <a:defRPr cap="all"/>
            </a:pPr>
            <a:r>
              <a:rPr lang="en-US" sz="1100" b="1" kern="1200" dirty="0">
                <a:solidFill>
                  <a:schemeClr val="accent5">
                    <a:lumMod val="50000"/>
                  </a:schemeClr>
                </a:solidFill>
              </a:rPr>
              <a:t>problem  description</a:t>
            </a:r>
          </a:p>
        </p:txBody>
      </p:sp>
      <p:sp>
        <p:nvSpPr>
          <p:cNvPr id="9" name="Oval 8">
            <a:extLst>
              <a:ext uri="{FF2B5EF4-FFF2-40B4-BE49-F238E27FC236}">
                <a16:creationId xmlns:a16="http://schemas.microsoft.com/office/drawing/2014/main" id="{21ECCDCE-CF29-4913-A9A6-40A2BC2DE1BF}"/>
              </a:ext>
            </a:extLst>
          </p:cNvPr>
          <p:cNvSpPr/>
          <p:nvPr/>
        </p:nvSpPr>
        <p:spPr>
          <a:xfrm>
            <a:off x="2830514" y="2395898"/>
            <a:ext cx="499218" cy="499218"/>
          </a:xfrm>
          <a:prstGeom prst="ellipse">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10" name="Rectangle 9" descr="Database">
            <a:extLst>
              <a:ext uri="{FF2B5EF4-FFF2-40B4-BE49-F238E27FC236}">
                <a16:creationId xmlns:a16="http://schemas.microsoft.com/office/drawing/2014/main" id="{1303DFA2-CE20-45ED-AD51-07890EB5D519}"/>
              </a:ext>
            </a:extLst>
          </p:cNvPr>
          <p:cNvSpPr/>
          <p:nvPr/>
        </p:nvSpPr>
        <p:spPr>
          <a:xfrm>
            <a:off x="2944610" y="2511762"/>
            <a:ext cx="286437" cy="28643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240A5E00-A045-4746-9A2C-CCD0AA0E9769}"/>
              </a:ext>
            </a:extLst>
          </p:cNvPr>
          <p:cNvSpPr/>
          <p:nvPr/>
        </p:nvSpPr>
        <p:spPr>
          <a:xfrm>
            <a:off x="3568467" y="2572793"/>
            <a:ext cx="1918137" cy="499218"/>
          </a:xfrm>
          <a:custGeom>
            <a:avLst/>
            <a:gdLst>
              <a:gd name="connsiteX0" fmla="*/ 0 w 1248046"/>
              <a:gd name="connsiteY0" fmla="*/ 0 h 499218"/>
              <a:gd name="connsiteX1" fmla="*/ 1248046 w 1248046"/>
              <a:gd name="connsiteY1" fmla="*/ 0 h 499218"/>
              <a:gd name="connsiteX2" fmla="*/ 1248046 w 1248046"/>
              <a:gd name="connsiteY2" fmla="*/ 499218 h 499218"/>
              <a:gd name="connsiteX3" fmla="*/ 0 w 1248046"/>
              <a:gd name="connsiteY3" fmla="*/ 499218 h 499218"/>
              <a:gd name="connsiteX4" fmla="*/ 0 w 1248046"/>
              <a:gd name="connsiteY4" fmla="*/ 0 h 49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46" h="499218">
                <a:moveTo>
                  <a:pt x="0" y="0"/>
                </a:moveTo>
                <a:lnTo>
                  <a:pt x="1248046" y="0"/>
                </a:lnTo>
                <a:lnTo>
                  <a:pt x="1248046" y="499218"/>
                </a:lnTo>
                <a:lnTo>
                  <a:pt x="0" y="499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488950">
              <a:lnSpc>
                <a:spcPct val="90000"/>
              </a:lnSpc>
              <a:spcBef>
                <a:spcPct val="0"/>
              </a:spcBef>
              <a:spcAft>
                <a:spcPct val="35000"/>
              </a:spcAft>
              <a:buNone/>
              <a:defRPr cap="all"/>
            </a:pPr>
            <a:r>
              <a:rPr lang="en-US" sz="1100" b="1" kern="1200" dirty="0">
                <a:solidFill>
                  <a:schemeClr val="accent5">
                    <a:lumMod val="50000"/>
                  </a:schemeClr>
                </a:solidFill>
              </a:rPr>
              <a:t>dataset  description</a:t>
            </a:r>
          </a:p>
        </p:txBody>
      </p:sp>
      <p:sp>
        <p:nvSpPr>
          <p:cNvPr id="12" name="Oval 11">
            <a:extLst>
              <a:ext uri="{FF2B5EF4-FFF2-40B4-BE49-F238E27FC236}">
                <a16:creationId xmlns:a16="http://schemas.microsoft.com/office/drawing/2014/main" id="{BA0A690D-9571-44BA-A34C-BF2C2BABFB6F}"/>
              </a:ext>
            </a:extLst>
          </p:cNvPr>
          <p:cNvSpPr/>
          <p:nvPr/>
        </p:nvSpPr>
        <p:spPr>
          <a:xfrm>
            <a:off x="2830514" y="3045310"/>
            <a:ext cx="499218" cy="499218"/>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3" name="Rectangle 12" descr="Server">
            <a:extLst>
              <a:ext uri="{FF2B5EF4-FFF2-40B4-BE49-F238E27FC236}">
                <a16:creationId xmlns:a16="http://schemas.microsoft.com/office/drawing/2014/main" id="{16CB3052-D282-4715-BCF1-DA66D226B3E2}"/>
              </a:ext>
            </a:extLst>
          </p:cNvPr>
          <p:cNvSpPr/>
          <p:nvPr/>
        </p:nvSpPr>
        <p:spPr>
          <a:xfrm>
            <a:off x="2944610" y="3161174"/>
            <a:ext cx="286437" cy="28643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FBA89BBC-5A16-4A51-A95D-C60D523772D4}"/>
              </a:ext>
            </a:extLst>
          </p:cNvPr>
          <p:cNvSpPr/>
          <p:nvPr/>
        </p:nvSpPr>
        <p:spPr>
          <a:xfrm>
            <a:off x="3568467" y="3233382"/>
            <a:ext cx="3833866" cy="499218"/>
          </a:xfrm>
          <a:custGeom>
            <a:avLst/>
            <a:gdLst>
              <a:gd name="connsiteX0" fmla="*/ 0 w 1248046"/>
              <a:gd name="connsiteY0" fmla="*/ 0 h 499218"/>
              <a:gd name="connsiteX1" fmla="*/ 1248046 w 1248046"/>
              <a:gd name="connsiteY1" fmla="*/ 0 h 499218"/>
              <a:gd name="connsiteX2" fmla="*/ 1248046 w 1248046"/>
              <a:gd name="connsiteY2" fmla="*/ 499218 h 499218"/>
              <a:gd name="connsiteX3" fmla="*/ 0 w 1248046"/>
              <a:gd name="connsiteY3" fmla="*/ 499218 h 499218"/>
              <a:gd name="connsiteX4" fmla="*/ 0 w 1248046"/>
              <a:gd name="connsiteY4" fmla="*/ 0 h 49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46" h="499218">
                <a:moveTo>
                  <a:pt x="0" y="0"/>
                </a:moveTo>
                <a:lnTo>
                  <a:pt x="1248046" y="0"/>
                </a:lnTo>
                <a:lnTo>
                  <a:pt x="1248046" y="499218"/>
                </a:lnTo>
                <a:lnTo>
                  <a:pt x="0" y="499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488950">
              <a:lnSpc>
                <a:spcPct val="90000"/>
              </a:lnSpc>
              <a:spcBef>
                <a:spcPct val="0"/>
              </a:spcBef>
              <a:spcAft>
                <a:spcPct val="35000"/>
              </a:spcAft>
              <a:defRPr cap="all"/>
            </a:pPr>
            <a:r>
              <a:rPr lang="en-US" sz="1100" b="1" kern="1200" dirty="0">
                <a:solidFill>
                  <a:schemeClr val="accent5">
                    <a:lumMod val="50000"/>
                  </a:schemeClr>
                </a:solidFill>
              </a:rPr>
              <a:t>Data  preprocessing</a:t>
            </a:r>
          </a:p>
        </p:txBody>
      </p:sp>
      <p:sp>
        <p:nvSpPr>
          <p:cNvPr id="15" name="Oval 14">
            <a:extLst>
              <a:ext uri="{FF2B5EF4-FFF2-40B4-BE49-F238E27FC236}">
                <a16:creationId xmlns:a16="http://schemas.microsoft.com/office/drawing/2014/main" id="{FB49DC46-6E8A-48EA-ADC3-04AE40150AC2}"/>
              </a:ext>
            </a:extLst>
          </p:cNvPr>
          <p:cNvSpPr/>
          <p:nvPr/>
        </p:nvSpPr>
        <p:spPr>
          <a:xfrm>
            <a:off x="2830514" y="3701004"/>
            <a:ext cx="499218" cy="499218"/>
          </a:xfrm>
          <a:prstGeom prst="ellipse">
            <a:avLst/>
          </a:prstGeom>
          <a:solidFill>
            <a:schemeClr val="accent1"/>
          </a:solidFill>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6" name="Rectangle 15" descr="Checkmark">
            <a:extLst>
              <a:ext uri="{FF2B5EF4-FFF2-40B4-BE49-F238E27FC236}">
                <a16:creationId xmlns:a16="http://schemas.microsoft.com/office/drawing/2014/main" id="{514F0CCF-6823-4C81-97D8-04350C1B777F}"/>
              </a:ext>
            </a:extLst>
          </p:cNvPr>
          <p:cNvSpPr/>
          <p:nvPr/>
        </p:nvSpPr>
        <p:spPr>
          <a:xfrm>
            <a:off x="2936905" y="4467983"/>
            <a:ext cx="286437" cy="28643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Freeform: Shape 16">
            <a:extLst>
              <a:ext uri="{FF2B5EF4-FFF2-40B4-BE49-F238E27FC236}">
                <a16:creationId xmlns:a16="http://schemas.microsoft.com/office/drawing/2014/main" id="{45F37137-E829-4E2F-AEC9-982AE8F4EEF7}"/>
              </a:ext>
            </a:extLst>
          </p:cNvPr>
          <p:cNvSpPr/>
          <p:nvPr/>
        </p:nvSpPr>
        <p:spPr>
          <a:xfrm>
            <a:off x="3568466" y="3883628"/>
            <a:ext cx="3720229" cy="499218"/>
          </a:xfrm>
          <a:custGeom>
            <a:avLst/>
            <a:gdLst>
              <a:gd name="connsiteX0" fmla="*/ 0 w 1248046"/>
              <a:gd name="connsiteY0" fmla="*/ 0 h 499218"/>
              <a:gd name="connsiteX1" fmla="*/ 1248046 w 1248046"/>
              <a:gd name="connsiteY1" fmla="*/ 0 h 499218"/>
              <a:gd name="connsiteX2" fmla="*/ 1248046 w 1248046"/>
              <a:gd name="connsiteY2" fmla="*/ 499218 h 499218"/>
              <a:gd name="connsiteX3" fmla="*/ 0 w 1248046"/>
              <a:gd name="connsiteY3" fmla="*/ 499218 h 499218"/>
              <a:gd name="connsiteX4" fmla="*/ 0 w 1248046"/>
              <a:gd name="connsiteY4" fmla="*/ 0 h 49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46" h="499218">
                <a:moveTo>
                  <a:pt x="0" y="0"/>
                </a:moveTo>
                <a:lnTo>
                  <a:pt x="1248046" y="0"/>
                </a:lnTo>
                <a:lnTo>
                  <a:pt x="1248046" y="499218"/>
                </a:lnTo>
                <a:lnTo>
                  <a:pt x="0" y="499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488950">
              <a:lnSpc>
                <a:spcPct val="90000"/>
              </a:lnSpc>
              <a:spcBef>
                <a:spcPct val="0"/>
              </a:spcBef>
              <a:spcAft>
                <a:spcPct val="35000"/>
              </a:spcAft>
              <a:defRPr cap="all"/>
            </a:pPr>
            <a:r>
              <a:rPr lang="en-US" sz="1100" b="1" kern="1200" dirty="0">
                <a:solidFill>
                  <a:schemeClr val="accent5">
                    <a:lumMod val="50000"/>
                  </a:schemeClr>
                </a:solidFill>
              </a:rPr>
              <a:t>ALGORITHM  IMPLEMENTATION  &amp;  Improvement</a:t>
            </a:r>
            <a:endParaRPr lang="en-US" sz="1100" b="1" kern="1200" dirty="0">
              <a:solidFill>
                <a:schemeClr val="accent5">
                  <a:lumMod val="50000"/>
                </a:schemeClr>
              </a:solidFill>
              <a:cs typeface="Arial"/>
            </a:endParaRPr>
          </a:p>
        </p:txBody>
      </p:sp>
      <p:sp>
        <p:nvSpPr>
          <p:cNvPr id="22" name="Freeform: Shape 21">
            <a:extLst>
              <a:ext uri="{FF2B5EF4-FFF2-40B4-BE49-F238E27FC236}">
                <a16:creationId xmlns:a16="http://schemas.microsoft.com/office/drawing/2014/main" id="{F3EC8314-D8A5-4561-85C9-A02A9D0A5CB5}"/>
              </a:ext>
            </a:extLst>
          </p:cNvPr>
          <p:cNvSpPr/>
          <p:nvPr/>
        </p:nvSpPr>
        <p:spPr>
          <a:xfrm>
            <a:off x="3568467" y="4544217"/>
            <a:ext cx="3720229" cy="499218"/>
          </a:xfrm>
          <a:custGeom>
            <a:avLst/>
            <a:gdLst>
              <a:gd name="connsiteX0" fmla="*/ 0 w 1248046"/>
              <a:gd name="connsiteY0" fmla="*/ 0 h 499218"/>
              <a:gd name="connsiteX1" fmla="*/ 1248046 w 1248046"/>
              <a:gd name="connsiteY1" fmla="*/ 0 h 499218"/>
              <a:gd name="connsiteX2" fmla="*/ 1248046 w 1248046"/>
              <a:gd name="connsiteY2" fmla="*/ 499218 h 499218"/>
              <a:gd name="connsiteX3" fmla="*/ 0 w 1248046"/>
              <a:gd name="connsiteY3" fmla="*/ 499218 h 499218"/>
              <a:gd name="connsiteX4" fmla="*/ 0 w 1248046"/>
              <a:gd name="connsiteY4" fmla="*/ 0 h 49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046" h="499218">
                <a:moveTo>
                  <a:pt x="0" y="0"/>
                </a:moveTo>
                <a:lnTo>
                  <a:pt x="1248046" y="0"/>
                </a:lnTo>
                <a:lnTo>
                  <a:pt x="1248046" y="499218"/>
                </a:lnTo>
                <a:lnTo>
                  <a:pt x="0" y="4992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488950">
              <a:lnSpc>
                <a:spcPct val="90000"/>
              </a:lnSpc>
              <a:spcBef>
                <a:spcPct val="0"/>
              </a:spcBef>
              <a:spcAft>
                <a:spcPct val="35000"/>
              </a:spcAft>
              <a:defRPr cap="all"/>
            </a:pPr>
            <a:r>
              <a:rPr lang="en-US" sz="1100" b="1" kern="1200" dirty="0">
                <a:solidFill>
                  <a:schemeClr val="accent5">
                    <a:lumMod val="50000"/>
                  </a:schemeClr>
                </a:solidFill>
              </a:rPr>
              <a:t>Results  and  evaluation</a:t>
            </a:r>
            <a:endParaRPr lang="en-US" sz="1100" b="1" kern="1200" dirty="0">
              <a:solidFill>
                <a:schemeClr val="accent5">
                  <a:lumMod val="50000"/>
                </a:schemeClr>
              </a:solidFill>
              <a:cs typeface="Arial"/>
            </a:endParaRPr>
          </a:p>
        </p:txBody>
      </p:sp>
      <p:pic>
        <p:nvPicPr>
          <p:cNvPr id="23" name="Picture 10" descr="Artificial intelligence free vector icons designed by Smashicons ...">
            <a:extLst>
              <a:ext uri="{FF2B5EF4-FFF2-40B4-BE49-F238E27FC236}">
                <a16:creationId xmlns:a16="http://schemas.microsoft.com/office/drawing/2014/main" id="{082159ED-7DCB-44DD-8CD4-32158A154D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4843" y="3806843"/>
            <a:ext cx="288498" cy="288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198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UNDERSTANDING THE PROBLEM</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211" name="Google Shape;211;p30"/>
          <p:cNvGrpSpPr/>
          <p:nvPr/>
        </p:nvGrpSpPr>
        <p:grpSpPr>
          <a:xfrm>
            <a:off x="3826519" y="1603737"/>
            <a:ext cx="4681914" cy="2901563"/>
            <a:chOff x="238116" y="2315751"/>
            <a:chExt cx="4444996" cy="2754735"/>
          </a:xfrm>
        </p:grpSpPr>
        <p:sp>
          <p:nvSpPr>
            <p:cNvPr id="212" name="Google Shape;212;p30"/>
            <p:cNvSpPr/>
            <p:nvPr/>
          </p:nvSpPr>
          <p:spPr>
            <a:xfrm>
              <a:off x="238116" y="4771860"/>
              <a:ext cx="4444996" cy="298626"/>
            </a:xfrm>
            <a:custGeom>
              <a:avLst/>
              <a:gdLst/>
              <a:ahLst/>
              <a:cxnLst/>
              <a:rect l="l" t="t" r="r" b="b"/>
              <a:pathLst>
                <a:path w="285714" h="19195" extrusionOk="0">
                  <a:moveTo>
                    <a:pt x="142858" y="0"/>
                  </a:moveTo>
                  <a:cubicBezTo>
                    <a:pt x="104969" y="0"/>
                    <a:pt x="68632" y="1011"/>
                    <a:pt x="41842" y="2812"/>
                  </a:cubicBezTo>
                  <a:cubicBezTo>
                    <a:pt x="15051" y="4610"/>
                    <a:pt x="0" y="7052"/>
                    <a:pt x="0" y="9597"/>
                  </a:cubicBezTo>
                  <a:cubicBezTo>
                    <a:pt x="0" y="12143"/>
                    <a:pt x="15051" y="14584"/>
                    <a:pt x="41842" y="16384"/>
                  </a:cubicBezTo>
                  <a:cubicBezTo>
                    <a:pt x="68632" y="18184"/>
                    <a:pt x="104969" y="19195"/>
                    <a:pt x="142858" y="19195"/>
                  </a:cubicBezTo>
                  <a:cubicBezTo>
                    <a:pt x="180745" y="19195"/>
                    <a:pt x="217082" y="18184"/>
                    <a:pt x="243873" y="16384"/>
                  </a:cubicBezTo>
                  <a:cubicBezTo>
                    <a:pt x="270663" y="14584"/>
                    <a:pt x="285714" y="12143"/>
                    <a:pt x="285714" y="9597"/>
                  </a:cubicBezTo>
                  <a:cubicBezTo>
                    <a:pt x="285714" y="7052"/>
                    <a:pt x="270663" y="4610"/>
                    <a:pt x="243873" y="2812"/>
                  </a:cubicBezTo>
                  <a:cubicBezTo>
                    <a:pt x="217082" y="1011"/>
                    <a:pt x="180745" y="0"/>
                    <a:pt x="142858" y="0"/>
                  </a:cubicBezTo>
                  <a:close/>
                </a:path>
              </a:pathLst>
            </a:custGeom>
            <a:solidFill>
              <a:srgbClr val="1C6274">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190017" y="3948215"/>
              <a:ext cx="580248" cy="897808"/>
            </a:xfrm>
            <a:custGeom>
              <a:avLst/>
              <a:gdLst/>
              <a:ahLst/>
              <a:cxnLst/>
              <a:rect l="l" t="t" r="r" b="b"/>
              <a:pathLst>
                <a:path w="37297" h="57709" extrusionOk="0">
                  <a:moveTo>
                    <a:pt x="0" y="0"/>
                  </a:moveTo>
                  <a:lnTo>
                    <a:pt x="0" y="0"/>
                  </a:lnTo>
                  <a:cubicBezTo>
                    <a:pt x="3492" y="36169"/>
                    <a:pt x="19751" y="57709"/>
                    <a:pt x="19751" y="57709"/>
                  </a:cubicBezTo>
                  <a:lnTo>
                    <a:pt x="37296" y="57709"/>
                  </a:lnTo>
                  <a:lnTo>
                    <a:pt x="36138" y="39596"/>
                  </a:lnTo>
                  <a:lnTo>
                    <a:pt x="0" y="0"/>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1431812" y="4322809"/>
              <a:ext cx="327408" cy="359752"/>
            </a:xfrm>
            <a:custGeom>
              <a:avLst/>
              <a:gdLst/>
              <a:ahLst/>
              <a:cxnLst/>
              <a:rect l="l" t="t" r="r" b="b"/>
              <a:pathLst>
                <a:path w="21045" h="23124" extrusionOk="0">
                  <a:moveTo>
                    <a:pt x="0" y="1"/>
                  </a:moveTo>
                  <a:cubicBezTo>
                    <a:pt x="0" y="1"/>
                    <a:pt x="2218" y="17350"/>
                    <a:pt x="21045" y="23123"/>
                  </a:cubicBezTo>
                  <a:lnTo>
                    <a:pt x="20596" y="15518"/>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a:off x="1752218" y="4373324"/>
              <a:ext cx="480789" cy="472699"/>
            </a:xfrm>
            <a:custGeom>
              <a:avLst/>
              <a:gdLst/>
              <a:ahLst/>
              <a:cxnLst/>
              <a:rect l="l" t="t" r="r" b="b"/>
              <a:pathLst>
                <a:path w="30904" h="30384" extrusionOk="0">
                  <a:moveTo>
                    <a:pt x="1" y="1"/>
                  </a:moveTo>
                  <a:cubicBezTo>
                    <a:pt x="1526" y="20159"/>
                    <a:pt x="13358" y="30384"/>
                    <a:pt x="13358" y="30384"/>
                  </a:cubicBezTo>
                  <a:lnTo>
                    <a:pt x="30904" y="30384"/>
                  </a:lnTo>
                  <a:lnTo>
                    <a:pt x="30904" y="1227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18742" y="4373324"/>
              <a:ext cx="480789" cy="472699"/>
            </a:xfrm>
            <a:custGeom>
              <a:avLst/>
              <a:gdLst/>
              <a:ahLst/>
              <a:cxnLst/>
              <a:rect l="l" t="t" r="r" b="b"/>
              <a:pathLst>
                <a:path w="30904" h="30384" extrusionOk="0">
                  <a:moveTo>
                    <a:pt x="30904" y="1"/>
                  </a:moveTo>
                  <a:lnTo>
                    <a:pt x="0" y="12271"/>
                  </a:lnTo>
                  <a:lnTo>
                    <a:pt x="0" y="30384"/>
                  </a:lnTo>
                  <a:lnTo>
                    <a:pt x="17546" y="30384"/>
                  </a:lnTo>
                  <a:cubicBezTo>
                    <a:pt x="17546" y="30384"/>
                    <a:pt x="29378" y="20159"/>
                    <a:pt x="3090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3118742" y="4437498"/>
              <a:ext cx="485145" cy="271152"/>
            </a:xfrm>
            <a:custGeom>
              <a:avLst/>
              <a:gdLst/>
              <a:ahLst/>
              <a:cxnLst/>
              <a:rect l="l" t="t" r="r" b="b"/>
              <a:pathLst>
                <a:path w="31184" h="17429" extrusionOk="0">
                  <a:moveTo>
                    <a:pt x="31183" y="1"/>
                  </a:moveTo>
                  <a:lnTo>
                    <a:pt x="0" y="12698"/>
                  </a:lnTo>
                  <a:lnTo>
                    <a:pt x="0" y="17428"/>
                  </a:lnTo>
                  <a:cubicBezTo>
                    <a:pt x="0" y="17428"/>
                    <a:pt x="9396" y="17428"/>
                    <a:pt x="15012" y="14607"/>
                  </a:cubicBezTo>
                  <a:cubicBezTo>
                    <a:pt x="28266" y="7951"/>
                    <a:pt x="31183" y="1"/>
                    <a:pt x="3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186812" y="3127650"/>
              <a:ext cx="2624504" cy="1502699"/>
            </a:xfrm>
            <a:custGeom>
              <a:avLst/>
              <a:gdLst/>
              <a:ahLst/>
              <a:cxnLst/>
              <a:rect l="l" t="t" r="r" b="b"/>
              <a:pathLst>
                <a:path w="168697" h="96590" extrusionOk="0">
                  <a:moveTo>
                    <a:pt x="48295" y="1"/>
                  </a:moveTo>
                  <a:cubicBezTo>
                    <a:pt x="21623" y="1"/>
                    <a:pt x="1" y="21623"/>
                    <a:pt x="1" y="48295"/>
                  </a:cubicBezTo>
                  <a:cubicBezTo>
                    <a:pt x="1" y="74967"/>
                    <a:pt x="21623" y="96589"/>
                    <a:pt x="48295" y="96589"/>
                  </a:cubicBezTo>
                  <a:lnTo>
                    <a:pt x="111164" y="95261"/>
                  </a:lnTo>
                  <a:cubicBezTo>
                    <a:pt x="134598" y="95261"/>
                    <a:pt x="168696" y="77593"/>
                    <a:pt x="168696" y="54161"/>
                  </a:cubicBezTo>
                  <a:lnTo>
                    <a:pt x="168696" y="42431"/>
                  </a:lnTo>
                  <a:cubicBezTo>
                    <a:pt x="168696" y="18997"/>
                    <a:pt x="149700" y="1"/>
                    <a:pt x="126268"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839942" y="3209109"/>
              <a:ext cx="494448" cy="527104"/>
            </a:xfrm>
            <a:custGeom>
              <a:avLst/>
              <a:gdLst/>
              <a:ahLst/>
              <a:cxnLst/>
              <a:rect l="l" t="t" r="r" b="b"/>
              <a:pathLst>
                <a:path w="31782" h="33881" extrusionOk="0">
                  <a:moveTo>
                    <a:pt x="13896" y="4045"/>
                  </a:moveTo>
                  <a:cubicBezTo>
                    <a:pt x="13901" y="4045"/>
                    <a:pt x="13906" y="4045"/>
                    <a:pt x="13911" y="4045"/>
                  </a:cubicBezTo>
                  <a:cubicBezTo>
                    <a:pt x="15224" y="4045"/>
                    <a:pt x="16613" y="4688"/>
                    <a:pt x="17617" y="5822"/>
                  </a:cubicBezTo>
                  <a:cubicBezTo>
                    <a:pt x="19058" y="7450"/>
                    <a:pt x="19309" y="9649"/>
                    <a:pt x="18305" y="11856"/>
                  </a:cubicBezTo>
                  <a:cubicBezTo>
                    <a:pt x="17171" y="14350"/>
                    <a:pt x="15256" y="16928"/>
                    <a:pt x="13107" y="19337"/>
                  </a:cubicBezTo>
                  <a:cubicBezTo>
                    <a:pt x="10255" y="16378"/>
                    <a:pt x="9001" y="13273"/>
                    <a:pt x="9369" y="10057"/>
                  </a:cubicBezTo>
                  <a:cubicBezTo>
                    <a:pt x="9732" y="6870"/>
                    <a:pt x="10949" y="4794"/>
                    <a:pt x="12793" y="4213"/>
                  </a:cubicBezTo>
                  <a:cubicBezTo>
                    <a:pt x="13150" y="4102"/>
                    <a:pt x="13522" y="4045"/>
                    <a:pt x="13896" y="4045"/>
                  </a:cubicBezTo>
                  <a:close/>
                  <a:moveTo>
                    <a:pt x="13874" y="1"/>
                  </a:moveTo>
                  <a:cubicBezTo>
                    <a:pt x="13092" y="1"/>
                    <a:pt x="12316" y="114"/>
                    <a:pt x="11573" y="348"/>
                  </a:cubicBezTo>
                  <a:cubicBezTo>
                    <a:pt x="9569" y="981"/>
                    <a:pt x="6091" y="3023"/>
                    <a:pt x="5341" y="9598"/>
                  </a:cubicBezTo>
                  <a:cubicBezTo>
                    <a:pt x="4763" y="14651"/>
                    <a:pt x="7004" y="18868"/>
                    <a:pt x="10313" y="22261"/>
                  </a:cubicBezTo>
                  <a:cubicBezTo>
                    <a:pt x="5720" y="26784"/>
                    <a:pt x="1090" y="30154"/>
                    <a:pt x="1012" y="30211"/>
                  </a:cubicBezTo>
                  <a:cubicBezTo>
                    <a:pt x="299" y="30725"/>
                    <a:pt x="1" y="31642"/>
                    <a:pt x="272" y="32477"/>
                  </a:cubicBezTo>
                  <a:cubicBezTo>
                    <a:pt x="543" y="33315"/>
                    <a:pt x="1322" y="33881"/>
                    <a:pt x="2201" y="33881"/>
                  </a:cubicBezTo>
                  <a:cubicBezTo>
                    <a:pt x="2627" y="33881"/>
                    <a:pt x="3041" y="33746"/>
                    <a:pt x="3386" y="33497"/>
                  </a:cubicBezTo>
                  <a:cubicBezTo>
                    <a:pt x="3723" y="33252"/>
                    <a:pt x="8542" y="29747"/>
                    <a:pt x="13355" y="24959"/>
                  </a:cubicBezTo>
                  <a:cubicBezTo>
                    <a:pt x="19988" y="30105"/>
                    <a:pt x="28369" y="32724"/>
                    <a:pt x="28969" y="32906"/>
                  </a:cubicBezTo>
                  <a:cubicBezTo>
                    <a:pt x="29153" y="32958"/>
                    <a:pt x="29339" y="32983"/>
                    <a:pt x="29521" y="32983"/>
                  </a:cubicBezTo>
                  <a:cubicBezTo>
                    <a:pt x="30391" y="32983"/>
                    <a:pt x="31193" y="32419"/>
                    <a:pt x="31459" y="31548"/>
                  </a:cubicBezTo>
                  <a:cubicBezTo>
                    <a:pt x="31782" y="30492"/>
                    <a:pt x="31201" y="29374"/>
                    <a:pt x="30152" y="29029"/>
                  </a:cubicBezTo>
                  <a:cubicBezTo>
                    <a:pt x="30096" y="29012"/>
                    <a:pt x="24392" y="27252"/>
                    <a:pt x="18928" y="23877"/>
                  </a:cubicBezTo>
                  <a:cubicBezTo>
                    <a:pt x="17927" y="23260"/>
                    <a:pt x="17004" y="22635"/>
                    <a:pt x="16160" y="22002"/>
                  </a:cubicBezTo>
                  <a:cubicBezTo>
                    <a:pt x="18538" y="19325"/>
                    <a:pt x="20685" y="16416"/>
                    <a:pt x="21995" y="13535"/>
                  </a:cubicBezTo>
                  <a:cubicBezTo>
                    <a:pt x="23667" y="9860"/>
                    <a:pt x="23164" y="5973"/>
                    <a:pt x="20651" y="3136"/>
                  </a:cubicBezTo>
                  <a:cubicBezTo>
                    <a:pt x="18875" y="1128"/>
                    <a:pt x="16343" y="1"/>
                    <a:pt x="13874"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835140" y="3202684"/>
              <a:ext cx="637313" cy="67426"/>
            </a:xfrm>
            <a:custGeom>
              <a:avLst/>
              <a:gdLst/>
              <a:ahLst/>
              <a:cxnLst/>
              <a:rect l="l" t="t" r="r" b="b"/>
              <a:pathLst>
                <a:path w="40965" h="4334" extrusionOk="0">
                  <a:moveTo>
                    <a:pt x="2164" y="0"/>
                  </a:moveTo>
                  <a:cubicBezTo>
                    <a:pt x="969" y="0"/>
                    <a:pt x="0" y="970"/>
                    <a:pt x="0" y="2166"/>
                  </a:cubicBezTo>
                  <a:cubicBezTo>
                    <a:pt x="0" y="3363"/>
                    <a:pt x="971" y="4334"/>
                    <a:pt x="2167" y="4334"/>
                  </a:cubicBezTo>
                  <a:lnTo>
                    <a:pt x="38798" y="4334"/>
                  </a:lnTo>
                  <a:cubicBezTo>
                    <a:pt x="39995" y="4334"/>
                    <a:pt x="40965" y="3363"/>
                    <a:pt x="40965" y="2167"/>
                  </a:cubicBezTo>
                  <a:cubicBezTo>
                    <a:pt x="40965" y="969"/>
                    <a:pt x="39995" y="0"/>
                    <a:pt x="38798" y="0"/>
                  </a:cubicBezTo>
                  <a:lnTo>
                    <a:pt x="2167" y="0"/>
                  </a:lnTo>
                  <a:cubicBezTo>
                    <a:pt x="2166" y="0"/>
                    <a:pt x="2165" y="0"/>
                    <a:pt x="2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2426480" y="4373324"/>
              <a:ext cx="480758" cy="472699"/>
            </a:xfrm>
            <a:custGeom>
              <a:avLst/>
              <a:gdLst/>
              <a:ahLst/>
              <a:cxnLst/>
              <a:rect l="l" t="t" r="r" b="b"/>
              <a:pathLst>
                <a:path w="30902" h="30384" extrusionOk="0">
                  <a:moveTo>
                    <a:pt x="0" y="1"/>
                  </a:moveTo>
                  <a:lnTo>
                    <a:pt x="0" y="1"/>
                  </a:lnTo>
                  <a:cubicBezTo>
                    <a:pt x="1525" y="20159"/>
                    <a:pt x="13358" y="30384"/>
                    <a:pt x="13358" y="30384"/>
                  </a:cubicBezTo>
                  <a:lnTo>
                    <a:pt x="30902" y="30384"/>
                  </a:lnTo>
                  <a:lnTo>
                    <a:pt x="30902" y="12271"/>
                  </a:lnTo>
                  <a:lnTo>
                    <a:pt x="0" y="1"/>
                  </a:ln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2353702" y="3878984"/>
              <a:ext cx="553536" cy="822821"/>
            </a:xfrm>
            <a:custGeom>
              <a:avLst/>
              <a:gdLst/>
              <a:ahLst/>
              <a:cxnLst/>
              <a:rect l="l" t="t" r="r" b="b"/>
              <a:pathLst>
                <a:path w="35580" h="52889" extrusionOk="0">
                  <a:moveTo>
                    <a:pt x="6949" y="1"/>
                  </a:moveTo>
                  <a:cubicBezTo>
                    <a:pt x="6949" y="2"/>
                    <a:pt x="1" y="39510"/>
                    <a:pt x="35580" y="52888"/>
                  </a:cubicBezTo>
                  <a:lnTo>
                    <a:pt x="35580" y="38216"/>
                  </a:lnTo>
                  <a:lnTo>
                    <a:pt x="69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3216832" y="2817543"/>
              <a:ext cx="482765" cy="692542"/>
            </a:xfrm>
            <a:custGeom>
              <a:avLst/>
              <a:gdLst/>
              <a:ahLst/>
              <a:cxnLst/>
              <a:rect l="l" t="t" r="r" b="b"/>
              <a:pathLst>
                <a:path w="31031" h="44515" extrusionOk="0">
                  <a:moveTo>
                    <a:pt x="31031" y="0"/>
                  </a:moveTo>
                  <a:cubicBezTo>
                    <a:pt x="16699" y="7345"/>
                    <a:pt x="8951" y="16363"/>
                    <a:pt x="4784" y="24360"/>
                  </a:cubicBezTo>
                  <a:cubicBezTo>
                    <a:pt x="0" y="33539"/>
                    <a:pt x="6806" y="44515"/>
                    <a:pt x="17157" y="44515"/>
                  </a:cubicBezTo>
                  <a:cubicBezTo>
                    <a:pt x="24820" y="44515"/>
                    <a:pt x="31031" y="38303"/>
                    <a:pt x="31031" y="30641"/>
                  </a:cubicBezTo>
                  <a:lnTo>
                    <a:pt x="310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2362710" y="3122936"/>
              <a:ext cx="1512096" cy="1512127"/>
            </a:xfrm>
            <a:custGeom>
              <a:avLst/>
              <a:gdLst/>
              <a:ahLst/>
              <a:cxnLst/>
              <a:rect l="l" t="t" r="r" b="b"/>
              <a:pathLst>
                <a:path w="97194" h="97196" extrusionOk="0">
                  <a:moveTo>
                    <a:pt x="48596" y="1"/>
                  </a:moveTo>
                  <a:cubicBezTo>
                    <a:pt x="35708" y="1"/>
                    <a:pt x="23348" y="5122"/>
                    <a:pt x="14233" y="14235"/>
                  </a:cubicBezTo>
                  <a:cubicBezTo>
                    <a:pt x="5120" y="23349"/>
                    <a:pt x="1" y="35709"/>
                    <a:pt x="1" y="48598"/>
                  </a:cubicBezTo>
                  <a:cubicBezTo>
                    <a:pt x="1" y="61487"/>
                    <a:pt x="5120" y="73848"/>
                    <a:pt x="14233" y="82961"/>
                  </a:cubicBezTo>
                  <a:cubicBezTo>
                    <a:pt x="23348" y="92075"/>
                    <a:pt x="35708" y="97195"/>
                    <a:pt x="48596" y="97195"/>
                  </a:cubicBezTo>
                  <a:cubicBezTo>
                    <a:pt x="61485" y="97195"/>
                    <a:pt x="73847" y="92075"/>
                    <a:pt x="82960" y="82961"/>
                  </a:cubicBezTo>
                  <a:cubicBezTo>
                    <a:pt x="92074" y="73848"/>
                    <a:pt x="97194" y="61487"/>
                    <a:pt x="97194" y="48598"/>
                  </a:cubicBezTo>
                  <a:cubicBezTo>
                    <a:pt x="97194" y="35709"/>
                    <a:pt x="92074" y="23349"/>
                    <a:pt x="82960" y="14235"/>
                  </a:cubicBezTo>
                  <a:cubicBezTo>
                    <a:pt x="73847" y="5122"/>
                    <a:pt x="61485" y="1"/>
                    <a:pt x="48596" y="1"/>
                  </a:cubicBezTo>
                  <a:close/>
                </a:path>
              </a:pathLst>
            </a:custGeom>
            <a:solidFill>
              <a:srgbClr val="FF80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2560913" y="2774900"/>
              <a:ext cx="517100" cy="741782"/>
            </a:xfrm>
            <a:custGeom>
              <a:avLst/>
              <a:gdLst/>
              <a:ahLst/>
              <a:cxnLst/>
              <a:rect l="l" t="t" r="r" b="b"/>
              <a:pathLst>
                <a:path w="33238" h="47680" extrusionOk="0">
                  <a:moveTo>
                    <a:pt x="33238" y="1"/>
                  </a:moveTo>
                  <a:cubicBezTo>
                    <a:pt x="17888" y="7867"/>
                    <a:pt x="9588" y="17527"/>
                    <a:pt x="5126" y="26091"/>
                  </a:cubicBezTo>
                  <a:cubicBezTo>
                    <a:pt x="0" y="35924"/>
                    <a:pt x="7290" y="47680"/>
                    <a:pt x="18378" y="47680"/>
                  </a:cubicBezTo>
                  <a:cubicBezTo>
                    <a:pt x="26584" y="47680"/>
                    <a:pt x="33238" y="41026"/>
                    <a:pt x="33238" y="32820"/>
                  </a:cubicBezTo>
                  <a:lnTo>
                    <a:pt x="33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a:off x="3038995" y="3641110"/>
              <a:ext cx="120011" cy="120011"/>
            </a:xfrm>
            <a:custGeom>
              <a:avLst/>
              <a:gdLst/>
              <a:ahLst/>
              <a:cxnLst/>
              <a:rect l="l" t="t" r="r" b="b"/>
              <a:pathLst>
                <a:path w="7714" h="7714" extrusionOk="0">
                  <a:moveTo>
                    <a:pt x="3858" y="1"/>
                  </a:moveTo>
                  <a:cubicBezTo>
                    <a:pt x="1727" y="1"/>
                    <a:pt x="1" y="1727"/>
                    <a:pt x="1" y="3858"/>
                  </a:cubicBezTo>
                  <a:cubicBezTo>
                    <a:pt x="1" y="5987"/>
                    <a:pt x="1727" y="7713"/>
                    <a:pt x="3858" y="7713"/>
                  </a:cubicBezTo>
                  <a:cubicBezTo>
                    <a:pt x="5987" y="7713"/>
                    <a:pt x="7713" y="5987"/>
                    <a:pt x="7713" y="3858"/>
                  </a:cubicBezTo>
                  <a:cubicBezTo>
                    <a:pt x="7713" y="1727"/>
                    <a:pt x="5987" y="1"/>
                    <a:pt x="3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3673585" y="3641110"/>
              <a:ext cx="120026" cy="120011"/>
            </a:xfrm>
            <a:custGeom>
              <a:avLst/>
              <a:gdLst/>
              <a:ahLst/>
              <a:cxnLst/>
              <a:rect l="l" t="t" r="r" b="b"/>
              <a:pathLst>
                <a:path w="7715" h="7714" extrusionOk="0">
                  <a:moveTo>
                    <a:pt x="3857" y="1"/>
                  </a:moveTo>
                  <a:cubicBezTo>
                    <a:pt x="1727" y="1"/>
                    <a:pt x="0" y="1727"/>
                    <a:pt x="0" y="3858"/>
                  </a:cubicBezTo>
                  <a:cubicBezTo>
                    <a:pt x="0" y="5987"/>
                    <a:pt x="1727" y="7713"/>
                    <a:pt x="3857" y="7713"/>
                  </a:cubicBezTo>
                  <a:cubicBezTo>
                    <a:pt x="5986" y="7713"/>
                    <a:pt x="7714" y="5987"/>
                    <a:pt x="7714" y="3858"/>
                  </a:cubicBezTo>
                  <a:cubicBezTo>
                    <a:pt x="7714" y="1727"/>
                    <a:pt x="5986" y="1"/>
                    <a:pt x="38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0"/>
            <p:cNvSpPr/>
            <p:nvPr/>
          </p:nvSpPr>
          <p:spPr>
            <a:xfrm>
              <a:off x="3193076" y="3839499"/>
              <a:ext cx="597439" cy="425218"/>
            </a:xfrm>
            <a:custGeom>
              <a:avLst/>
              <a:gdLst/>
              <a:ahLst/>
              <a:cxnLst/>
              <a:rect l="l" t="t" r="r" b="b"/>
              <a:pathLst>
                <a:path w="38402" h="27332" extrusionOk="0">
                  <a:moveTo>
                    <a:pt x="19201" y="0"/>
                  </a:moveTo>
                  <a:cubicBezTo>
                    <a:pt x="14109" y="0"/>
                    <a:pt x="9225" y="1440"/>
                    <a:pt x="5624" y="4003"/>
                  </a:cubicBezTo>
                  <a:cubicBezTo>
                    <a:pt x="2024" y="6565"/>
                    <a:pt x="1" y="10041"/>
                    <a:pt x="1" y="13666"/>
                  </a:cubicBezTo>
                  <a:cubicBezTo>
                    <a:pt x="1" y="17290"/>
                    <a:pt x="2024" y="20766"/>
                    <a:pt x="5624" y="23330"/>
                  </a:cubicBezTo>
                  <a:cubicBezTo>
                    <a:pt x="9225" y="25892"/>
                    <a:pt x="14109" y="27331"/>
                    <a:pt x="19201" y="27331"/>
                  </a:cubicBezTo>
                  <a:cubicBezTo>
                    <a:pt x="24293" y="27331"/>
                    <a:pt x="29177" y="25892"/>
                    <a:pt x="32778" y="23330"/>
                  </a:cubicBezTo>
                  <a:cubicBezTo>
                    <a:pt x="36380" y="20766"/>
                    <a:pt x="38402" y="17290"/>
                    <a:pt x="38402" y="13666"/>
                  </a:cubicBezTo>
                  <a:cubicBezTo>
                    <a:pt x="38402" y="10041"/>
                    <a:pt x="36380" y="6565"/>
                    <a:pt x="32778" y="4003"/>
                  </a:cubicBezTo>
                  <a:cubicBezTo>
                    <a:pt x="29177" y="1440"/>
                    <a:pt x="24293" y="0"/>
                    <a:pt x="19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0"/>
            <p:cNvSpPr/>
            <p:nvPr/>
          </p:nvSpPr>
          <p:spPr>
            <a:xfrm>
              <a:off x="3391963" y="3948215"/>
              <a:ext cx="79950" cy="177324"/>
            </a:xfrm>
            <a:custGeom>
              <a:avLst/>
              <a:gdLst/>
              <a:ahLst/>
              <a:cxnLst/>
              <a:rect l="l" t="t" r="r" b="b"/>
              <a:pathLst>
                <a:path w="5139" h="11398" extrusionOk="0">
                  <a:moveTo>
                    <a:pt x="2569" y="0"/>
                  </a:moveTo>
                  <a:cubicBezTo>
                    <a:pt x="1151" y="0"/>
                    <a:pt x="1" y="2551"/>
                    <a:pt x="1" y="5698"/>
                  </a:cubicBezTo>
                  <a:cubicBezTo>
                    <a:pt x="1" y="8845"/>
                    <a:pt x="1151" y="11397"/>
                    <a:pt x="2569" y="11397"/>
                  </a:cubicBezTo>
                  <a:cubicBezTo>
                    <a:pt x="3988" y="11397"/>
                    <a:pt x="5138" y="8845"/>
                    <a:pt x="5138" y="5698"/>
                  </a:cubicBezTo>
                  <a:cubicBezTo>
                    <a:pt x="5138" y="2551"/>
                    <a:pt x="3988" y="0"/>
                    <a:pt x="25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3599780" y="3948215"/>
              <a:ext cx="79950" cy="177324"/>
            </a:xfrm>
            <a:custGeom>
              <a:avLst/>
              <a:gdLst/>
              <a:ahLst/>
              <a:cxnLst/>
              <a:rect l="l" t="t" r="r" b="b"/>
              <a:pathLst>
                <a:path w="5139" h="11398" extrusionOk="0">
                  <a:moveTo>
                    <a:pt x="2570" y="0"/>
                  </a:moveTo>
                  <a:cubicBezTo>
                    <a:pt x="1151" y="0"/>
                    <a:pt x="1" y="2551"/>
                    <a:pt x="1" y="5698"/>
                  </a:cubicBezTo>
                  <a:cubicBezTo>
                    <a:pt x="1" y="8845"/>
                    <a:pt x="1151" y="11397"/>
                    <a:pt x="2570" y="11397"/>
                  </a:cubicBezTo>
                  <a:cubicBezTo>
                    <a:pt x="3988" y="11397"/>
                    <a:pt x="5138" y="8845"/>
                    <a:pt x="5138" y="5698"/>
                  </a:cubicBezTo>
                  <a:cubicBezTo>
                    <a:pt x="5138" y="2551"/>
                    <a:pt x="3988" y="0"/>
                    <a:pt x="2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515257" y="4761623"/>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5"/>
                    <a:pt x="0" y="857"/>
                    <a:pt x="2" y="910"/>
                  </a:cubicBezTo>
                  <a:lnTo>
                    <a:pt x="2" y="5906"/>
                  </a:lnTo>
                  <a:cubicBezTo>
                    <a:pt x="0" y="5956"/>
                    <a:pt x="6" y="6007"/>
                    <a:pt x="18" y="6058"/>
                  </a:cubicBezTo>
                  <a:cubicBezTo>
                    <a:pt x="27" y="6111"/>
                    <a:pt x="40" y="6163"/>
                    <a:pt x="57" y="6214"/>
                  </a:cubicBezTo>
                  <a:cubicBezTo>
                    <a:pt x="74" y="6263"/>
                    <a:pt x="98" y="6311"/>
                    <a:pt x="124" y="6356"/>
                  </a:cubicBezTo>
                  <a:cubicBezTo>
                    <a:pt x="197" y="6488"/>
                    <a:pt x="305" y="6598"/>
                    <a:pt x="434" y="6678"/>
                  </a:cubicBezTo>
                  <a:cubicBezTo>
                    <a:pt x="445" y="6685"/>
                    <a:pt x="461" y="6693"/>
                    <a:pt x="476" y="6705"/>
                  </a:cubicBezTo>
                  <a:cubicBezTo>
                    <a:pt x="513" y="6724"/>
                    <a:pt x="551" y="6741"/>
                    <a:pt x="590" y="6756"/>
                  </a:cubicBezTo>
                  <a:cubicBezTo>
                    <a:pt x="635" y="6773"/>
                    <a:pt x="680" y="6786"/>
                    <a:pt x="728" y="6795"/>
                  </a:cubicBezTo>
                  <a:cubicBezTo>
                    <a:pt x="736" y="6798"/>
                    <a:pt x="745" y="6799"/>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5" y="6676"/>
                    <a:pt x="35942" y="6662"/>
                  </a:cubicBezTo>
                  <a:cubicBezTo>
                    <a:pt x="35971" y="6646"/>
                    <a:pt x="35997" y="6628"/>
                    <a:pt x="36022" y="6608"/>
                  </a:cubicBezTo>
                  <a:cubicBezTo>
                    <a:pt x="36023" y="6608"/>
                    <a:pt x="36025" y="6605"/>
                    <a:pt x="36025" y="6604"/>
                  </a:cubicBezTo>
                  <a:cubicBezTo>
                    <a:pt x="36029" y="6599"/>
                    <a:pt x="36034" y="6599"/>
                    <a:pt x="36034" y="6595"/>
                  </a:cubicBezTo>
                  <a:cubicBezTo>
                    <a:pt x="36113" y="6528"/>
                    <a:pt x="36181" y="6447"/>
                    <a:pt x="36232" y="6356"/>
                  </a:cubicBezTo>
                  <a:cubicBezTo>
                    <a:pt x="36258" y="6311"/>
                    <a:pt x="36281" y="6265"/>
                    <a:pt x="36299" y="6216"/>
                  </a:cubicBezTo>
                  <a:cubicBezTo>
                    <a:pt x="36316" y="6165"/>
                    <a:pt x="36329" y="6111"/>
                    <a:pt x="36338" y="6059"/>
                  </a:cubicBezTo>
                  <a:cubicBezTo>
                    <a:pt x="36349" y="6008"/>
                    <a:pt x="36354" y="5956"/>
                    <a:pt x="36354" y="5906"/>
                  </a:cubicBezTo>
                  <a:lnTo>
                    <a:pt x="36354" y="910"/>
                  </a:lnTo>
                  <a:cubicBezTo>
                    <a:pt x="36355" y="857"/>
                    <a:pt x="36349" y="805"/>
                    <a:pt x="36339" y="754"/>
                  </a:cubicBezTo>
                  <a:cubicBezTo>
                    <a:pt x="36264" y="318"/>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912160" y="4761623"/>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515521" y="4761623"/>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8"/>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0"/>
            <p:cNvSpPr/>
            <p:nvPr/>
          </p:nvSpPr>
          <p:spPr>
            <a:xfrm>
              <a:off x="515521" y="4855855"/>
              <a:ext cx="565095" cy="11808"/>
            </a:xfrm>
            <a:custGeom>
              <a:avLst/>
              <a:gdLst/>
              <a:ahLst/>
              <a:cxnLst/>
              <a:rect l="l" t="t" r="r" b="b"/>
              <a:pathLst>
                <a:path w="36323" h="759" extrusionOk="0">
                  <a:moveTo>
                    <a:pt x="1" y="1"/>
                  </a:moveTo>
                  <a:lnTo>
                    <a:pt x="1" y="1"/>
                  </a:lnTo>
                  <a:cubicBezTo>
                    <a:pt x="10" y="54"/>
                    <a:pt x="23" y="106"/>
                    <a:pt x="40" y="157"/>
                  </a:cubicBezTo>
                  <a:cubicBezTo>
                    <a:pt x="57" y="206"/>
                    <a:pt x="81" y="254"/>
                    <a:pt x="107" y="299"/>
                  </a:cubicBezTo>
                  <a:cubicBezTo>
                    <a:pt x="180" y="431"/>
                    <a:pt x="288" y="541"/>
                    <a:pt x="417" y="621"/>
                  </a:cubicBezTo>
                  <a:cubicBezTo>
                    <a:pt x="428" y="628"/>
                    <a:pt x="444" y="636"/>
                    <a:pt x="459" y="648"/>
                  </a:cubicBezTo>
                  <a:cubicBezTo>
                    <a:pt x="496" y="667"/>
                    <a:pt x="534" y="684"/>
                    <a:pt x="573" y="699"/>
                  </a:cubicBezTo>
                  <a:cubicBezTo>
                    <a:pt x="618" y="716"/>
                    <a:pt x="663" y="729"/>
                    <a:pt x="711" y="738"/>
                  </a:cubicBezTo>
                  <a:cubicBezTo>
                    <a:pt x="719" y="741"/>
                    <a:pt x="728" y="742"/>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2"/>
                    <a:pt x="36017" y="542"/>
                    <a:pt x="36017" y="538"/>
                  </a:cubicBezTo>
                  <a:cubicBezTo>
                    <a:pt x="36098" y="471"/>
                    <a:pt x="36164" y="390"/>
                    <a:pt x="36215" y="299"/>
                  </a:cubicBezTo>
                  <a:cubicBezTo>
                    <a:pt x="36241" y="254"/>
                    <a:pt x="36264" y="208"/>
                    <a:pt x="36282" y="159"/>
                  </a:cubicBezTo>
                  <a:cubicBezTo>
                    <a:pt x="36299" y="108"/>
                    <a:pt x="36312"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515257" y="4571573"/>
              <a:ext cx="565608" cy="106009"/>
            </a:xfrm>
            <a:custGeom>
              <a:avLst/>
              <a:gdLst/>
              <a:ahLst/>
              <a:cxnLst/>
              <a:rect l="l" t="t" r="r" b="b"/>
              <a:pathLst>
                <a:path w="36356" h="6814" extrusionOk="0">
                  <a:moveTo>
                    <a:pt x="35447" y="0"/>
                  </a:moveTo>
                  <a:cubicBezTo>
                    <a:pt x="35445" y="0"/>
                    <a:pt x="35443" y="0"/>
                    <a:pt x="35441" y="0"/>
                  </a:cubicBezTo>
                  <a:lnTo>
                    <a:pt x="911" y="0"/>
                  </a:lnTo>
                  <a:cubicBezTo>
                    <a:pt x="910" y="0"/>
                    <a:pt x="909" y="0"/>
                    <a:pt x="908" y="0"/>
                  </a:cubicBezTo>
                  <a:cubicBezTo>
                    <a:pt x="468" y="0"/>
                    <a:pt x="92" y="318"/>
                    <a:pt x="18" y="753"/>
                  </a:cubicBezTo>
                  <a:cubicBezTo>
                    <a:pt x="6" y="804"/>
                    <a:pt x="0" y="856"/>
                    <a:pt x="2" y="910"/>
                  </a:cubicBezTo>
                  <a:lnTo>
                    <a:pt x="2" y="5904"/>
                  </a:lnTo>
                  <a:cubicBezTo>
                    <a:pt x="0" y="5956"/>
                    <a:pt x="6" y="6006"/>
                    <a:pt x="18" y="6057"/>
                  </a:cubicBezTo>
                  <a:cubicBezTo>
                    <a:pt x="27" y="6111"/>
                    <a:pt x="40" y="6163"/>
                    <a:pt x="57" y="6213"/>
                  </a:cubicBezTo>
                  <a:cubicBezTo>
                    <a:pt x="74" y="6263"/>
                    <a:pt x="98" y="6310"/>
                    <a:pt x="124" y="6355"/>
                  </a:cubicBezTo>
                  <a:cubicBezTo>
                    <a:pt x="197" y="6487"/>
                    <a:pt x="305" y="6597"/>
                    <a:pt x="434" y="6677"/>
                  </a:cubicBezTo>
                  <a:cubicBezTo>
                    <a:pt x="445" y="6684"/>
                    <a:pt x="461" y="6693"/>
                    <a:pt x="476" y="6704"/>
                  </a:cubicBezTo>
                  <a:cubicBezTo>
                    <a:pt x="513" y="6723"/>
                    <a:pt x="551" y="6741"/>
                    <a:pt x="590" y="6755"/>
                  </a:cubicBezTo>
                  <a:cubicBezTo>
                    <a:pt x="635" y="6773"/>
                    <a:pt x="680" y="6786"/>
                    <a:pt x="728" y="6794"/>
                  </a:cubicBezTo>
                  <a:cubicBezTo>
                    <a:pt x="736" y="6797"/>
                    <a:pt x="745" y="6799"/>
                    <a:pt x="755" y="6799"/>
                  </a:cubicBezTo>
                  <a:cubicBezTo>
                    <a:pt x="801" y="6808"/>
                    <a:pt x="848" y="6813"/>
                    <a:pt x="895" y="6813"/>
                  </a:cubicBezTo>
                  <a:cubicBezTo>
                    <a:pt x="901" y="6813"/>
                    <a:pt x="906" y="6813"/>
                    <a:pt x="911" y="6813"/>
                  </a:cubicBezTo>
                  <a:lnTo>
                    <a:pt x="35441" y="6813"/>
                  </a:lnTo>
                  <a:cubicBezTo>
                    <a:pt x="35446" y="6813"/>
                    <a:pt x="35452" y="6813"/>
                    <a:pt x="35457" y="6813"/>
                  </a:cubicBezTo>
                  <a:cubicBezTo>
                    <a:pt x="35504" y="6813"/>
                    <a:pt x="35552" y="6808"/>
                    <a:pt x="35598" y="6799"/>
                  </a:cubicBezTo>
                  <a:cubicBezTo>
                    <a:pt x="35608" y="6799"/>
                    <a:pt x="35616" y="6797"/>
                    <a:pt x="35625" y="6794"/>
                  </a:cubicBezTo>
                  <a:cubicBezTo>
                    <a:pt x="35671" y="6786"/>
                    <a:pt x="35718" y="6773"/>
                    <a:pt x="35763" y="6755"/>
                  </a:cubicBezTo>
                  <a:cubicBezTo>
                    <a:pt x="35802" y="6741"/>
                    <a:pt x="35839" y="6723"/>
                    <a:pt x="35876" y="6704"/>
                  </a:cubicBezTo>
                  <a:cubicBezTo>
                    <a:pt x="35880" y="6704"/>
                    <a:pt x="35880" y="6700"/>
                    <a:pt x="35884" y="6700"/>
                  </a:cubicBezTo>
                  <a:cubicBezTo>
                    <a:pt x="35905" y="6689"/>
                    <a:pt x="35925" y="6675"/>
                    <a:pt x="35942" y="6661"/>
                  </a:cubicBezTo>
                  <a:cubicBezTo>
                    <a:pt x="35970" y="6645"/>
                    <a:pt x="35997" y="6628"/>
                    <a:pt x="36022" y="6606"/>
                  </a:cubicBezTo>
                  <a:cubicBezTo>
                    <a:pt x="36022" y="6606"/>
                    <a:pt x="36022" y="6606"/>
                    <a:pt x="36023" y="6606"/>
                  </a:cubicBezTo>
                  <a:cubicBezTo>
                    <a:pt x="36024" y="6606"/>
                    <a:pt x="36025" y="6604"/>
                    <a:pt x="36025" y="6603"/>
                  </a:cubicBezTo>
                  <a:cubicBezTo>
                    <a:pt x="36029" y="6599"/>
                    <a:pt x="36034" y="6599"/>
                    <a:pt x="36034" y="6594"/>
                  </a:cubicBezTo>
                  <a:cubicBezTo>
                    <a:pt x="36113" y="6528"/>
                    <a:pt x="36181" y="6447"/>
                    <a:pt x="36232" y="6355"/>
                  </a:cubicBezTo>
                  <a:cubicBezTo>
                    <a:pt x="36258" y="6310"/>
                    <a:pt x="36281" y="6263"/>
                    <a:pt x="36299" y="6215"/>
                  </a:cubicBezTo>
                  <a:cubicBezTo>
                    <a:pt x="36316" y="6163"/>
                    <a:pt x="36329" y="6111"/>
                    <a:pt x="36338" y="6057"/>
                  </a:cubicBezTo>
                  <a:cubicBezTo>
                    <a:pt x="36349" y="6008"/>
                    <a:pt x="36354" y="5956"/>
                    <a:pt x="36354" y="5905"/>
                  </a:cubicBezTo>
                  <a:lnTo>
                    <a:pt x="36354" y="910"/>
                  </a:lnTo>
                  <a:cubicBezTo>
                    <a:pt x="36355" y="856"/>
                    <a:pt x="36349" y="804"/>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912160" y="4571573"/>
              <a:ext cx="119264" cy="106024"/>
            </a:xfrm>
            <a:custGeom>
              <a:avLst/>
              <a:gdLst/>
              <a:ahLst/>
              <a:cxnLst/>
              <a:rect l="l" t="t" r="r" b="b"/>
              <a:pathLst>
                <a:path w="7666" h="6815" extrusionOk="0">
                  <a:moveTo>
                    <a:pt x="1" y="0"/>
                  </a:moveTo>
                  <a:lnTo>
                    <a:pt x="1" y="6815"/>
                  </a:lnTo>
                  <a:lnTo>
                    <a:pt x="7665" y="6815"/>
                  </a:lnTo>
                  <a:lnTo>
                    <a:pt x="76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0"/>
            <p:cNvSpPr/>
            <p:nvPr/>
          </p:nvSpPr>
          <p:spPr>
            <a:xfrm>
              <a:off x="515521" y="4571573"/>
              <a:ext cx="565095" cy="11730"/>
            </a:xfrm>
            <a:custGeom>
              <a:avLst/>
              <a:gdLst/>
              <a:ahLst/>
              <a:cxnLst/>
              <a:rect l="l" t="t" r="r" b="b"/>
              <a:pathLst>
                <a:path w="36323" h="754" extrusionOk="0">
                  <a:moveTo>
                    <a:pt x="35430" y="0"/>
                  </a:moveTo>
                  <a:cubicBezTo>
                    <a:pt x="35428" y="0"/>
                    <a:pt x="35426" y="0"/>
                    <a:pt x="35424" y="0"/>
                  </a:cubicBezTo>
                  <a:lnTo>
                    <a:pt x="894" y="0"/>
                  </a:lnTo>
                  <a:cubicBezTo>
                    <a:pt x="893" y="0"/>
                    <a:pt x="892" y="0"/>
                    <a:pt x="891" y="0"/>
                  </a:cubicBezTo>
                  <a:cubicBezTo>
                    <a:pt x="451" y="0"/>
                    <a:pt x="75" y="318"/>
                    <a:pt x="1" y="753"/>
                  </a:cubicBezTo>
                  <a:lnTo>
                    <a:pt x="36322" y="753"/>
                  </a:lnTo>
                  <a:cubicBezTo>
                    <a:pt x="36247" y="318"/>
                    <a:pt x="35871" y="0"/>
                    <a:pt x="354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0"/>
            <p:cNvSpPr/>
            <p:nvPr/>
          </p:nvSpPr>
          <p:spPr>
            <a:xfrm>
              <a:off x="515521" y="4665805"/>
              <a:ext cx="565095" cy="11777"/>
            </a:xfrm>
            <a:custGeom>
              <a:avLst/>
              <a:gdLst/>
              <a:ahLst/>
              <a:cxnLst/>
              <a:rect l="l" t="t" r="r" b="b"/>
              <a:pathLst>
                <a:path w="36323" h="757" extrusionOk="0">
                  <a:moveTo>
                    <a:pt x="1" y="0"/>
                  </a:moveTo>
                  <a:cubicBezTo>
                    <a:pt x="10" y="54"/>
                    <a:pt x="23" y="106"/>
                    <a:pt x="40" y="156"/>
                  </a:cubicBezTo>
                  <a:cubicBezTo>
                    <a:pt x="57" y="206"/>
                    <a:pt x="81" y="253"/>
                    <a:pt x="107" y="298"/>
                  </a:cubicBezTo>
                  <a:cubicBezTo>
                    <a:pt x="180" y="430"/>
                    <a:pt x="288" y="540"/>
                    <a:pt x="417" y="620"/>
                  </a:cubicBezTo>
                  <a:cubicBezTo>
                    <a:pt x="428" y="627"/>
                    <a:pt x="444" y="636"/>
                    <a:pt x="459" y="647"/>
                  </a:cubicBezTo>
                  <a:cubicBezTo>
                    <a:pt x="496" y="666"/>
                    <a:pt x="534" y="684"/>
                    <a:pt x="573" y="698"/>
                  </a:cubicBezTo>
                  <a:cubicBezTo>
                    <a:pt x="618" y="716"/>
                    <a:pt x="663" y="729"/>
                    <a:pt x="711" y="737"/>
                  </a:cubicBezTo>
                  <a:cubicBezTo>
                    <a:pt x="719" y="740"/>
                    <a:pt x="728" y="742"/>
                    <a:pt x="738" y="742"/>
                  </a:cubicBezTo>
                  <a:cubicBezTo>
                    <a:pt x="784" y="751"/>
                    <a:pt x="831" y="756"/>
                    <a:pt x="878" y="756"/>
                  </a:cubicBezTo>
                  <a:cubicBezTo>
                    <a:pt x="884" y="756"/>
                    <a:pt x="889" y="756"/>
                    <a:pt x="894" y="756"/>
                  </a:cubicBezTo>
                  <a:lnTo>
                    <a:pt x="35424" y="756"/>
                  </a:lnTo>
                  <a:cubicBezTo>
                    <a:pt x="35430" y="756"/>
                    <a:pt x="35435" y="756"/>
                    <a:pt x="35441" y="756"/>
                  </a:cubicBezTo>
                  <a:cubicBezTo>
                    <a:pt x="35488" y="756"/>
                    <a:pt x="35535" y="751"/>
                    <a:pt x="35581" y="742"/>
                  </a:cubicBezTo>
                  <a:cubicBezTo>
                    <a:pt x="35591" y="742"/>
                    <a:pt x="35599" y="740"/>
                    <a:pt x="35608" y="737"/>
                  </a:cubicBezTo>
                  <a:cubicBezTo>
                    <a:pt x="35656" y="729"/>
                    <a:pt x="35701" y="716"/>
                    <a:pt x="35746" y="698"/>
                  </a:cubicBezTo>
                  <a:cubicBezTo>
                    <a:pt x="35785" y="684"/>
                    <a:pt x="35822" y="666"/>
                    <a:pt x="35860" y="647"/>
                  </a:cubicBezTo>
                  <a:cubicBezTo>
                    <a:pt x="35863" y="647"/>
                    <a:pt x="35863" y="643"/>
                    <a:pt x="35867" y="643"/>
                  </a:cubicBezTo>
                  <a:cubicBezTo>
                    <a:pt x="35888" y="632"/>
                    <a:pt x="35908" y="618"/>
                    <a:pt x="35927" y="604"/>
                  </a:cubicBezTo>
                  <a:cubicBezTo>
                    <a:pt x="35954" y="588"/>
                    <a:pt x="35980" y="571"/>
                    <a:pt x="36005" y="549"/>
                  </a:cubicBezTo>
                  <a:lnTo>
                    <a:pt x="36005" y="546"/>
                  </a:lnTo>
                  <a:cubicBezTo>
                    <a:pt x="36006" y="547"/>
                    <a:pt x="36007" y="547"/>
                    <a:pt x="36008" y="547"/>
                  </a:cubicBezTo>
                  <a:cubicBezTo>
                    <a:pt x="36009" y="547"/>
                    <a:pt x="36009" y="546"/>
                    <a:pt x="36009" y="546"/>
                  </a:cubicBezTo>
                  <a:cubicBezTo>
                    <a:pt x="36012" y="542"/>
                    <a:pt x="36017" y="542"/>
                    <a:pt x="36017" y="537"/>
                  </a:cubicBezTo>
                  <a:cubicBezTo>
                    <a:pt x="36098" y="471"/>
                    <a:pt x="36164" y="390"/>
                    <a:pt x="36215" y="298"/>
                  </a:cubicBezTo>
                  <a:cubicBezTo>
                    <a:pt x="36241" y="253"/>
                    <a:pt x="36264" y="206"/>
                    <a:pt x="36282" y="158"/>
                  </a:cubicBezTo>
                  <a:cubicBezTo>
                    <a:pt x="36299" y="106"/>
                    <a:pt x="36312"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0"/>
            <p:cNvSpPr/>
            <p:nvPr/>
          </p:nvSpPr>
          <p:spPr>
            <a:xfrm>
              <a:off x="515257" y="4287182"/>
              <a:ext cx="565608" cy="106040"/>
            </a:xfrm>
            <a:custGeom>
              <a:avLst/>
              <a:gdLst/>
              <a:ahLst/>
              <a:cxnLst/>
              <a:rect l="l" t="t" r="r" b="b"/>
              <a:pathLst>
                <a:path w="36356" h="6816" extrusionOk="0">
                  <a:moveTo>
                    <a:pt x="35447" y="1"/>
                  </a:moveTo>
                  <a:cubicBezTo>
                    <a:pt x="35445" y="1"/>
                    <a:pt x="35443" y="1"/>
                    <a:pt x="35441" y="1"/>
                  </a:cubicBezTo>
                  <a:lnTo>
                    <a:pt x="911" y="1"/>
                  </a:lnTo>
                  <a:cubicBezTo>
                    <a:pt x="910" y="1"/>
                    <a:pt x="909" y="1"/>
                    <a:pt x="908" y="1"/>
                  </a:cubicBezTo>
                  <a:cubicBezTo>
                    <a:pt x="468" y="1"/>
                    <a:pt x="92" y="319"/>
                    <a:pt x="18" y="754"/>
                  </a:cubicBezTo>
                  <a:cubicBezTo>
                    <a:pt x="6" y="806"/>
                    <a:pt x="0" y="858"/>
                    <a:pt x="2" y="910"/>
                  </a:cubicBezTo>
                  <a:lnTo>
                    <a:pt x="2" y="5906"/>
                  </a:lnTo>
                  <a:cubicBezTo>
                    <a:pt x="0" y="5956"/>
                    <a:pt x="6" y="6008"/>
                    <a:pt x="18" y="6058"/>
                  </a:cubicBezTo>
                  <a:cubicBezTo>
                    <a:pt x="27" y="6111"/>
                    <a:pt x="40" y="6163"/>
                    <a:pt x="57" y="6216"/>
                  </a:cubicBezTo>
                  <a:cubicBezTo>
                    <a:pt x="74" y="6263"/>
                    <a:pt x="98" y="6311"/>
                    <a:pt x="124" y="6356"/>
                  </a:cubicBezTo>
                  <a:cubicBezTo>
                    <a:pt x="197" y="6488"/>
                    <a:pt x="305" y="6598"/>
                    <a:pt x="434" y="6678"/>
                  </a:cubicBezTo>
                  <a:cubicBezTo>
                    <a:pt x="445" y="6686"/>
                    <a:pt x="461" y="6694"/>
                    <a:pt x="476" y="6705"/>
                  </a:cubicBezTo>
                  <a:cubicBezTo>
                    <a:pt x="513" y="6724"/>
                    <a:pt x="551" y="6741"/>
                    <a:pt x="590" y="6756"/>
                  </a:cubicBezTo>
                  <a:cubicBezTo>
                    <a:pt x="635" y="6773"/>
                    <a:pt x="680" y="6786"/>
                    <a:pt x="728" y="6795"/>
                  </a:cubicBezTo>
                  <a:cubicBezTo>
                    <a:pt x="734" y="6798"/>
                    <a:pt x="741" y="6800"/>
                    <a:pt x="748" y="6800"/>
                  </a:cubicBezTo>
                  <a:cubicBezTo>
                    <a:pt x="750" y="6800"/>
                    <a:pt x="753" y="6800"/>
                    <a:pt x="755" y="6799"/>
                  </a:cubicBezTo>
                  <a:cubicBezTo>
                    <a:pt x="806" y="6811"/>
                    <a:pt x="859" y="6815"/>
                    <a:pt x="911" y="6815"/>
                  </a:cubicBezTo>
                  <a:lnTo>
                    <a:pt x="35441" y="6815"/>
                  </a:lnTo>
                  <a:cubicBezTo>
                    <a:pt x="35493" y="6815"/>
                    <a:pt x="35547" y="6811"/>
                    <a:pt x="35598" y="6799"/>
                  </a:cubicBezTo>
                  <a:cubicBezTo>
                    <a:pt x="35600" y="6800"/>
                    <a:pt x="35603" y="6800"/>
                    <a:pt x="35605" y="6800"/>
                  </a:cubicBezTo>
                  <a:cubicBezTo>
                    <a:pt x="35612" y="6800"/>
                    <a:pt x="35619" y="6798"/>
                    <a:pt x="35625" y="6795"/>
                  </a:cubicBezTo>
                  <a:cubicBezTo>
                    <a:pt x="35671" y="6786"/>
                    <a:pt x="35718" y="6773"/>
                    <a:pt x="35763" y="6756"/>
                  </a:cubicBezTo>
                  <a:cubicBezTo>
                    <a:pt x="35802" y="6741"/>
                    <a:pt x="35839" y="6724"/>
                    <a:pt x="35876" y="6705"/>
                  </a:cubicBezTo>
                  <a:cubicBezTo>
                    <a:pt x="35880" y="6705"/>
                    <a:pt x="35880" y="6701"/>
                    <a:pt x="35884" y="6701"/>
                  </a:cubicBezTo>
                  <a:cubicBezTo>
                    <a:pt x="35905" y="6689"/>
                    <a:pt x="35923" y="6676"/>
                    <a:pt x="35942" y="6662"/>
                  </a:cubicBezTo>
                  <a:cubicBezTo>
                    <a:pt x="35970" y="6646"/>
                    <a:pt x="35997" y="6628"/>
                    <a:pt x="36022" y="6608"/>
                  </a:cubicBezTo>
                  <a:cubicBezTo>
                    <a:pt x="36023" y="6608"/>
                    <a:pt x="36025" y="6607"/>
                    <a:pt x="36025" y="6604"/>
                  </a:cubicBezTo>
                  <a:cubicBezTo>
                    <a:pt x="36029" y="6601"/>
                    <a:pt x="36034" y="6601"/>
                    <a:pt x="36034" y="6596"/>
                  </a:cubicBezTo>
                  <a:cubicBezTo>
                    <a:pt x="36113" y="6530"/>
                    <a:pt x="36181" y="6449"/>
                    <a:pt x="36232" y="6358"/>
                  </a:cubicBezTo>
                  <a:cubicBezTo>
                    <a:pt x="36258" y="6313"/>
                    <a:pt x="36281" y="6265"/>
                    <a:pt x="36299" y="6216"/>
                  </a:cubicBezTo>
                  <a:cubicBezTo>
                    <a:pt x="36316" y="6165"/>
                    <a:pt x="36329" y="6113"/>
                    <a:pt x="36338" y="6059"/>
                  </a:cubicBezTo>
                  <a:cubicBezTo>
                    <a:pt x="36349" y="6008"/>
                    <a:pt x="36354" y="5958"/>
                    <a:pt x="36354" y="5906"/>
                  </a:cubicBezTo>
                  <a:lnTo>
                    <a:pt x="36354" y="910"/>
                  </a:lnTo>
                  <a:cubicBezTo>
                    <a:pt x="36355" y="858"/>
                    <a:pt x="36349" y="806"/>
                    <a:pt x="36339" y="754"/>
                  </a:cubicBezTo>
                  <a:cubicBezTo>
                    <a:pt x="36264" y="319"/>
                    <a:pt x="35888" y="1"/>
                    <a:pt x="35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p:nvPr/>
          </p:nvSpPr>
          <p:spPr>
            <a:xfrm>
              <a:off x="912160" y="4287182"/>
              <a:ext cx="119264" cy="106040"/>
            </a:xfrm>
            <a:custGeom>
              <a:avLst/>
              <a:gdLst/>
              <a:ahLst/>
              <a:cxnLst/>
              <a:rect l="l" t="t" r="r" b="b"/>
              <a:pathLst>
                <a:path w="7666" h="6816" extrusionOk="0">
                  <a:moveTo>
                    <a:pt x="1" y="1"/>
                  </a:moveTo>
                  <a:lnTo>
                    <a:pt x="1" y="6815"/>
                  </a:lnTo>
                  <a:lnTo>
                    <a:pt x="7665" y="6815"/>
                  </a:lnTo>
                  <a:lnTo>
                    <a:pt x="76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p:cNvSpPr/>
            <p:nvPr/>
          </p:nvSpPr>
          <p:spPr>
            <a:xfrm>
              <a:off x="515521" y="4287182"/>
              <a:ext cx="565095" cy="11730"/>
            </a:xfrm>
            <a:custGeom>
              <a:avLst/>
              <a:gdLst/>
              <a:ahLst/>
              <a:cxnLst/>
              <a:rect l="l" t="t" r="r" b="b"/>
              <a:pathLst>
                <a:path w="36323" h="754" extrusionOk="0">
                  <a:moveTo>
                    <a:pt x="35430" y="1"/>
                  </a:moveTo>
                  <a:cubicBezTo>
                    <a:pt x="35428" y="1"/>
                    <a:pt x="35426" y="1"/>
                    <a:pt x="35424" y="1"/>
                  </a:cubicBezTo>
                  <a:lnTo>
                    <a:pt x="894" y="1"/>
                  </a:lnTo>
                  <a:cubicBezTo>
                    <a:pt x="893" y="1"/>
                    <a:pt x="892" y="1"/>
                    <a:pt x="891" y="1"/>
                  </a:cubicBezTo>
                  <a:cubicBezTo>
                    <a:pt x="451" y="1"/>
                    <a:pt x="75" y="319"/>
                    <a:pt x="1" y="754"/>
                  </a:cubicBezTo>
                  <a:lnTo>
                    <a:pt x="36322" y="754"/>
                  </a:lnTo>
                  <a:cubicBezTo>
                    <a:pt x="36247" y="319"/>
                    <a:pt x="35871" y="1"/>
                    <a:pt x="354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a:off x="515521" y="4381414"/>
              <a:ext cx="565095" cy="11808"/>
            </a:xfrm>
            <a:custGeom>
              <a:avLst/>
              <a:gdLst/>
              <a:ahLst/>
              <a:cxnLst/>
              <a:rect l="l" t="t" r="r" b="b"/>
              <a:pathLst>
                <a:path w="36323" h="759" extrusionOk="0">
                  <a:moveTo>
                    <a:pt x="1" y="1"/>
                  </a:moveTo>
                  <a:lnTo>
                    <a:pt x="1" y="1"/>
                  </a:lnTo>
                  <a:cubicBezTo>
                    <a:pt x="10" y="54"/>
                    <a:pt x="23" y="106"/>
                    <a:pt x="40" y="159"/>
                  </a:cubicBezTo>
                  <a:cubicBezTo>
                    <a:pt x="57" y="206"/>
                    <a:pt x="81" y="254"/>
                    <a:pt x="107" y="299"/>
                  </a:cubicBezTo>
                  <a:cubicBezTo>
                    <a:pt x="180" y="431"/>
                    <a:pt x="288" y="541"/>
                    <a:pt x="417" y="621"/>
                  </a:cubicBezTo>
                  <a:cubicBezTo>
                    <a:pt x="428" y="629"/>
                    <a:pt x="444" y="637"/>
                    <a:pt x="459" y="648"/>
                  </a:cubicBezTo>
                  <a:cubicBezTo>
                    <a:pt x="496" y="667"/>
                    <a:pt x="534" y="684"/>
                    <a:pt x="573" y="699"/>
                  </a:cubicBezTo>
                  <a:cubicBezTo>
                    <a:pt x="618" y="716"/>
                    <a:pt x="663" y="729"/>
                    <a:pt x="711" y="738"/>
                  </a:cubicBezTo>
                  <a:cubicBezTo>
                    <a:pt x="717" y="741"/>
                    <a:pt x="724" y="743"/>
                    <a:pt x="731" y="743"/>
                  </a:cubicBezTo>
                  <a:cubicBezTo>
                    <a:pt x="733" y="743"/>
                    <a:pt x="736" y="743"/>
                    <a:pt x="738" y="742"/>
                  </a:cubicBezTo>
                  <a:cubicBezTo>
                    <a:pt x="789" y="754"/>
                    <a:pt x="842" y="758"/>
                    <a:pt x="894" y="758"/>
                  </a:cubicBezTo>
                  <a:lnTo>
                    <a:pt x="35424" y="758"/>
                  </a:lnTo>
                  <a:cubicBezTo>
                    <a:pt x="35478" y="758"/>
                    <a:pt x="35530" y="754"/>
                    <a:pt x="35581" y="742"/>
                  </a:cubicBezTo>
                  <a:cubicBezTo>
                    <a:pt x="35583" y="743"/>
                    <a:pt x="35586" y="743"/>
                    <a:pt x="35588" y="743"/>
                  </a:cubicBezTo>
                  <a:cubicBezTo>
                    <a:pt x="35595" y="743"/>
                    <a:pt x="35602" y="741"/>
                    <a:pt x="35608" y="738"/>
                  </a:cubicBezTo>
                  <a:cubicBezTo>
                    <a:pt x="35656" y="729"/>
                    <a:pt x="35701" y="716"/>
                    <a:pt x="35746" y="699"/>
                  </a:cubicBezTo>
                  <a:cubicBezTo>
                    <a:pt x="35785" y="684"/>
                    <a:pt x="35822" y="667"/>
                    <a:pt x="35860" y="648"/>
                  </a:cubicBezTo>
                  <a:cubicBezTo>
                    <a:pt x="35863" y="648"/>
                    <a:pt x="35863" y="644"/>
                    <a:pt x="35867" y="644"/>
                  </a:cubicBezTo>
                  <a:cubicBezTo>
                    <a:pt x="35888"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2" y="544"/>
                    <a:pt x="36017" y="544"/>
                    <a:pt x="36017" y="539"/>
                  </a:cubicBezTo>
                  <a:cubicBezTo>
                    <a:pt x="36098" y="473"/>
                    <a:pt x="36164" y="392"/>
                    <a:pt x="36215" y="301"/>
                  </a:cubicBezTo>
                  <a:cubicBezTo>
                    <a:pt x="36241" y="256"/>
                    <a:pt x="36264" y="208"/>
                    <a:pt x="36282" y="159"/>
                  </a:cubicBezTo>
                  <a:cubicBezTo>
                    <a:pt x="36299" y="108"/>
                    <a:pt x="36312" y="56"/>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a:off x="602970" y="4667314"/>
              <a:ext cx="565608" cy="106024"/>
            </a:xfrm>
            <a:custGeom>
              <a:avLst/>
              <a:gdLst/>
              <a:ahLst/>
              <a:cxnLst/>
              <a:rect l="l" t="t" r="r" b="b"/>
              <a:pathLst>
                <a:path w="36356" h="6815" extrusionOk="0">
                  <a:moveTo>
                    <a:pt x="35447" y="0"/>
                  </a:moveTo>
                  <a:cubicBezTo>
                    <a:pt x="35446" y="0"/>
                    <a:pt x="35444" y="0"/>
                    <a:pt x="35442" y="0"/>
                  </a:cubicBezTo>
                  <a:lnTo>
                    <a:pt x="912" y="0"/>
                  </a:lnTo>
                  <a:cubicBezTo>
                    <a:pt x="911" y="0"/>
                    <a:pt x="910" y="0"/>
                    <a:pt x="909" y="0"/>
                  </a:cubicBezTo>
                  <a:cubicBezTo>
                    <a:pt x="467" y="0"/>
                    <a:pt x="90" y="318"/>
                    <a:pt x="17" y="753"/>
                  </a:cubicBezTo>
                  <a:cubicBezTo>
                    <a:pt x="5" y="805"/>
                    <a:pt x="1" y="857"/>
                    <a:pt x="1" y="910"/>
                  </a:cubicBezTo>
                  <a:lnTo>
                    <a:pt x="1" y="5905"/>
                  </a:lnTo>
                  <a:cubicBezTo>
                    <a:pt x="1" y="5957"/>
                    <a:pt x="7" y="6008"/>
                    <a:pt x="17" y="6058"/>
                  </a:cubicBezTo>
                  <a:cubicBezTo>
                    <a:pt x="25" y="6111"/>
                    <a:pt x="38" y="6164"/>
                    <a:pt x="56" y="6215"/>
                  </a:cubicBezTo>
                  <a:cubicBezTo>
                    <a:pt x="75" y="6264"/>
                    <a:pt x="96" y="6310"/>
                    <a:pt x="122" y="6355"/>
                  </a:cubicBezTo>
                  <a:cubicBezTo>
                    <a:pt x="198" y="6487"/>
                    <a:pt x="304" y="6599"/>
                    <a:pt x="432" y="6677"/>
                  </a:cubicBezTo>
                  <a:cubicBezTo>
                    <a:pt x="444" y="6686"/>
                    <a:pt x="460" y="6693"/>
                    <a:pt x="476" y="6704"/>
                  </a:cubicBezTo>
                  <a:cubicBezTo>
                    <a:pt x="512" y="6725"/>
                    <a:pt x="551" y="6742"/>
                    <a:pt x="590" y="6757"/>
                  </a:cubicBezTo>
                  <a:cubicBezTo>
                    <a:pt x="634" y="6772"/>
                    <a:pt x="680" y="6785"/>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4"/>
                  </a:cubicBezTo>
                  <a:lnTo>
                    <a:pt x="35442" y="6814"/>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5"/>
                    <a:pt x="35718" y="6772"/>
                    <a:pt x="35763" y="6757"/>
                  </a:cubicBezTo>
                  <a:cubicBezTo>
                    <a:pt x="35801" y="6741"/>
                    <a:pt x="35840" y="6725"/>
                    <a:pt x="35876" y="6704"/>
                  </a:cubicBezTo>
                  <a:cubicBezTo>
                    <a:pt x="35880" y="6704"/>
                    <a:pt x="35880" y="6701"/>
                    <a:pt x="35885" y="6701"/>
                  </a:cubicBezTo>
                  <a:cubicBezTo>
                    <a:pt x="35905" y="6690"/>
                    <a:pt x="35924" y="6675"/>
                    <a:pt x="35943" y="6662"/>
                  </a:cubicBezTo>
                  <a:cubicBezTo>
                    <a:pt x="35970" y="6646"/>
                    <a:pt x="35996" y="6628"/>
                    <a:pt x="36021" y="6607"/>
                  </a:cubicBezTo>
                  <a:cubicBezTo>
                    <a:pt x="36024" y="6607"/>
                    <a:pt x="36025" y="6606"/>
                    <a:pt x="36025" y="6603"/>
                  </a:cubicBezTo>
                  <a:cubicBezTo>
                    <a:pt x="36030" y="6600"/>
                    <a:pt x="36032" y="6600"/>
                    <a:pt x="36032" y="6596"/>
                  </a:cubicBezTo>
                  <a:cubicBezTo>
                    <a:pt x="36114" y="6529"/>
                    <a:pt x="36182" y="6448"/>
                    <a:pt x="36232" y="6357"/>
                  </a:cubicBezTo>
                  <a:cubicBezTo>
                    <a:pt x="36258" y="6312"/>
                    <a:pt x="36280" y="6264"/>
                    <a:pt x="36299" y="6215"/>
                  </a:cubicBezTo>
                  <a:cubicBezTo>
                    <a:pt x="36316" y="6164"/>
                    <a:pt x="36329" y="6112"/>
                    <a:pt x="36338" y="6058"/>
                  </a:cubicBezTo>
                  <a:cubicBezTo>
                    <a:pt x="36350" y="6008"/>
                    <a:pt x="36354" y="5957"/>
                    <a:pt x="36354" y="5905"/>
                  </a:cubicBezTo>
                  <a:lnTo>
                    <a:pt x="36354" y="910"/>
                  </a:lnTo>
                  <a:cubicBezTo>
                    <a:pt x="36355" y="857"/>
                    <a:pt x="36350" y="805"/>
                    <a:pt x="36339" y="753"/>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a:off x="999858" y="4667314"/>
              <a:ext cx="119279" cy="106024"/>
            </a:xfrm>
            <a:custGeom>
              <a:avLst/>
              <a:gdLst/>
              <a:ahLst/>
              <a:cxnLst/>
              <a:rect l="l" t="t" r="r" b="b"/>
              <a:pathLst>
                <a:path w="7667" h="6815" extrusionOk="0">
                  <a:moveTo>
                    <a:pt x="1" y="0"/>
                  </a:moveTo>
                  <a:lnTo>
                    <a:pt x="1" y="6814"/>
                  </a:lnTo>
                  <a:lnTo>
                    <a:pt x="7667" y="6814"/>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a:off x="603219" y="4667314"/>
              <a:ext cx="565095" cy="11730"/>
            </a:xfrm>
            <a:custGeom>
              <a:avLst/>
              <a:gdLst/>
              <a:ahLst/>
              <a:cxnLst/>
              <a:rect l="l" t="t" r="r" b="b"/>
              <a:pathLst>
                <a:path w="36323" h="754" extrusionOk="0">
                  <a:moveTo>
                    <a:pt x="893" y="0"/>
                  </a:moveTo>
                  <a:cubicBezTo>
                    <a:pt x="451" y="0"/>
                    <a:pt x="74" y="318"/>
                    <a:pt x="1" y="753"/>
                  </a:cubicBezTo>
                  <a:lnTo>
                    <a:pt x="36322" y="753"/>
                  </a:lnTo>
                  <a:cubicBezTo>
                    <a:pt x="36247" y="318"/>
                    <a:pt x="35869" y="0"/>
                    <a:pt x="35429" y="0"/>
                  </a:cubicBezTo>
                  <a:cubicBezTo>
                    <a:pt x="35428" y="0"/>
                    <a:pt x="35427" y="0"/>
                    <a:pt x="35426" y="0"/>
                  </a:cubicBezTo>
                  <a:lnTo>
                    <a:pt x="896" y="0"/>
                  </a:lnTo>
                  <a:cubicBezTo>
                    <a:pt x="895" y="0"/>
                    <a:pt x="894" y="0"/>
                    <a:pt x="8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0"/>
            <p:cNvSpPr/>
            <p:nvPr/>
          </p:nvSpPr>
          <p:spPr>
            <a:xfrm>
              <a:off x="603219" y="4761561"/>
              <a:ext cx="565095" cy="11777"/>
            </a:xfrm>
            <a:custGeom>
              <a:avLst/>
              <a:gdLst/>
              <a:ahLst/>
              <a:cxnLst/>
              <a:rect l="l" t="t" r="r" b="b"/>
              <a:pathLst>
                <a:path w="36323" h="757" extrusionOk="0">
                  <a:moveTo>
                    <a:pt x="1" y="0"/>
                  </a:moveTo>
                  <a:cubicBezTo>
                    <a:pt x="9" y="53"/>
                    <a:pt x="22" y="106"/>
                    <a:pt x="40" y="157"/>
                  </a:cubicBezTo>
                  <a:cubicBezTo>
                    <a:pt x="59" y="206"/>
                    <a:pt x="80" y="252"/>
                    <a:pt x="106" y="297"/>
                  </a:cubicBezTo>
                  <a:cubicBezTo>
                    <a:pt x="182" y="429"/>
                    <a:pt x="288" y="541"/>
                    <a:pt x="416" y="619"/>
                  </a:cubicBezTo>
                  <a:cubicBezTo>
                    <a:pt x="428" y="628"/>
                    <a:pt x="444" y="635"/>
                    <a:pt x="460" y="646"/>
                  </a:cubicBezTo>
                  <a:cubicBezTo>
                    <a:pt x="496" y="667"/>
                    <a:pt x="535" y="684"/>
                    <a:pt x="574" y="699"/>
                  </a:cubicBezTo>
                  <a:cubicBezTo>
                    <a:pt x="618" y="714"/>
                    <a:pt x="664" y="727"/>
                    <a:pt x="710" y="738"/>
                  </a:cubicBezTo>
                  <a:cubicBezTo>
                    <a:pt x="717" y="740"/>
                    <a:pt x="724" y="741"/>
                    <a:pt x="731" y="741"/>
                  </a:cubicBezTo>
                  <a:cubicBezTo>
                    <a:pt x="733" y="741"/>
                    <a:pt x="736" y="741"/>
                    <a:pt x="738" y="741"/>
                  </a:cubicBezTo>
                  <a:cubicBezTo>
                    <a:pt x="785" y="751"/>
                    <a:pt x="832" y="757"/>
                    <a:pt x="880" y="757"/>
                  </a:cubicBezTo>
                  <a:cubicBezTo>
                    <a:pt x="885" y="757"/>
                    <a:pt x="890" y="757"/>
                    <a:pt x="896" y="756"/>
                  </a:cubicBezTo>
                  <a:lnTo>
                    <a:pt x="35426" y="756"/>
                  </a:lnTo>
                  <a:cubicBezTo>
                    <a:pt x="35431" y="757"/>
                    <a:pt x="35436" y="757"/>
                    <a:pt x="35441" y="757"/>
                  </a:cubicBezTo>
                  <a:cubicBezTo>
                    <a:pt x="35488" y="757"/>
                    <a:pt x="35535" y="751"/>
                    <a:pt x="35582" y="741"/>
                  </a:cubicBezTo>
                  <a:cubicBezTo>
                    <a:pt x="35584" y="741"/>
                    <a:pt x="35587" y="741"/>
                    <a:pt x="35589" y="741"/>
                  </a:cubicBezTo>
                  <a:cubicBezTo>
                    <a:pt x="35596" y="741"/>
                    <a:pt x="35603" y="740"/>
                    <a:pt x="35609" y="738"/>
                  </a:cubicBezTo>
                  <a:cubicBezTo>
                    <a:pt x="35656" y="727"/>
                    <a:pt x="35702" y="714"/>
                    <a:pt x="35747" y="699"/>
                  </a:cubicBezTo>
                  <a:cubicBezTo>
                    <a:pt x="35785" y="683"/>
                    <a:pt x="35824" y="667"/>
                    <a:pt x="35860" y="646"/>
                  </a:cubicBezTo>
                  <a:cubicBezTo>
                    <a:pt x="35864" y="646"/>
                    <a:pt x="35864" y="643"/>
                    <a:pt x="35869" y="643"/>
                  </a:cubicBezTo>
                  <a:cubicBezTo>
                    <a:pt x="35889" y="632"/>
                    <a:pt x="35908" y="617"/>
                    <a:pt x="35927" y="604"/>
                  </a:cubicBezTo>
                  <a:cubicBezTo>
                    <a:pt x="35954" y="588"/>
                    <a:pt x="35980" y="570"/>
                    <a:pt x="36005" y="549"/>
                  </a:cubicBezTo>
                  <a:lnTo>
                    <a:pt x="36005" y="545"/>
                  </a:lnTo>
                  <a:cubicBezTo>
                    <a:pt x="36006" y="546"/>
                    <a:pt x="36007" y="547"/>
                    <a:pt x="36008" y="547"/>
                  </a:cubicBezTo>
                  <a:cubicBezTo>
                    <a:pt x="36009" y="547"/>
                    <a:pt x="36009" y="545"/>
                    <a:pt x="36009" y="545"/>
                  </a:cubicBezTo>
                  <a:cubicBezTo>
                    <a:pt x="36014" y="542"/>
                    <a:pt x="36016" y="542"/>
                    <a:pt x="36016" y="538"/>
                  </a:cubicBezTo>
                  <a:cubicBezTo>
                    <a:pt x="36098" y="471"/>
                    <a:pt x="36166" y="390"/>
                    <a:pt x="36216" y="299"/>
                  </a:cubicBezTo>
                  <a:cubicBezTo>
                    <a:pt x="36242" y="254"/>
                    <a:pt x="36264" y="206"/>
                    <a:pt x="36283" y="157"/>
                  </a:cubicBezTo>
                  <a:cubicBezTo>
                    <a:pt x="36300" y="106"/>
                    <a:pt x="36313" y="54"/>
                    <a:pt x="363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0"/>
            <p:cNvSpPr/>
            <p:nvPr/>
          </p:nvSpPr>
          <p:spPr>
            <a:xfrm>
              <a:off x="602970" y="4477248"/>
              <a:ext cx="565608" cy="106040"/>
            </a:xfrm>
            <a:custGeom>
              <a:avLst/>
              <a:gdLst/>
              <a:ahLst/>
              <a:cxnLst/>
              <a:rect l="l" t="t" r="r" b="b"/>
              <a:pathLst>
                <a:path w="36356" h="6816" extrusionOk="0">
                  <a:moveTo>
                    <a:pt x="35447" y="0"/>
                  </a:moveTo>
                  <a:cubicBezTo>
                    <a:pt x="35446" y="0"/>
                    <a:pt x="35444" y="0"/>
                    <a:pt x="35442" y="0"/>
                  </a:cubicBezTo>
                  <a:lnTo>
                    <a:pt x="912" y="0"/>
                  </a:lnTo>
                  <a:cubicBezTo>
                    <a:pt x="911" y="0"/>
                    <a:pt x="910" y="0"/>
                    <a:pt x="909" y="0"/>
                  </a:cubicBezTo>
                  <a:cubicBezTo>
                    <a:pt x="467" y="0"/>
                    <a:pt x="90" y="319"/>
                    <a:pt x="17" y="754"/>
                  </a:cubicBezTo>
                  <a:cubicBezTo>
                    <a:pt x="5" y="806"/>
                    <a:pt x="1" y="858"/>
                    <a:pt x="1" y="910"/>
                  </a:cubicBezTo>
                  <a:lnTo>
                    <a:pt x="1" y="5905"/>
                  </a:lnTo>
                  <a:cubicBezTo>
                    <a:pt x="1" y="5956"/>
                    <a:pt x="7" y="6008"/>
                    <a:pt x="17" y="6059"/>
                  </a:cubicBezTo>
                  <a:cubicBezTo>
                    <a:pt x="25" y="6111"/>
                    <a:pt x="38" y="6165"/>
                    <a:pt x="56" y="6215"/>
                  </a:cubicBezTo>
                  <a:cubicBezTo>
                    <a:pt x="75" y="6264"/>
                    <a:pt x="96" y="6311"/>
                    <a:pt x="122" y="6356"/>
                  </a:cubicBezTo>
                  <a:cubicBezTo>
                    <a:pt x="198" y="6488"/>
                    <a:pt x="304" y="6598"/>
                    <a:pt x="432" y="6677"/>
                  </a:cubicBezTo>
                  <a:cubicBezTo>
                    <a:pt x="444" y="6686"/>
                    <a:pt x="460" y="6693"/>
                    <a:pt x="476" y="6705"/>
                  </a:cubicBezTo>
                  <a:cubicBezTo>
                    <a:pt x="512" y="6725"/>
                    <a:pt x="551" y="6741"/>
                    <a:pt x="590" y="6757"/>
                  </a:cubicBezTo>
                  <a:cubicBezTo>
                    <a:pt x="634" y="6773"/>
                    <a:pt x="680" y="6786"/>
                    <a:pt x="726" y="6796"/>
                  </a:cubicBezTo>
                  <a:cubicBezTo>
                    <a:pt x="733" y="6798"/>
                    <a:pt x="740" y="6799"/>
                    <a:pt x="747" y="6799"/>
                  </a:cubicBezTo>
                  <a:cubicBezTo>
                    <a:pt x="749" y="6799"/>
                    <a:pt x="752" y="6799"/>
                    <a:pt x="754" y="6799"/>
                  </a:cubicBezTo>
                  <a:cubicBezTo>
                    <a:pt x="801" y="6809"/>
                    <a:pt x="848" y="6815"/>
                    <a:pt x="896" y="6815"/>
                  </a:cubicBezTo>
                  <a:cubicBezTo>
                    <a:pt x="901" y="6815"/>
                    <a:pt x="906" y="6815"/>
                    <a:pt x="912" y="6815"/>
                  </a:cubicBezTo>
                  <a:lnTo>
                    <a:pt x="35442" y="6815"/>
                  </a:lnTo>
                  <a:cubicBezTo>
                    <a:pt x="35447" y="6815"/>
                    <a:pt x="35452" y="6815"/>
                    <a:pt x="35457" y="6815"/>
                  </a:cubicBezTo>
                  <a:cubicBezTo>
                    <a:pt x="35504" y="6815"/>
                    <a:pt x="35551" y="6809"/>
                    <a:pt x="35598" y="6799"/>
                  </a:cubicBezTo>
                  <a:cubicBezTo>
                    <a:pt x="35600" y="6799"/>
                    <a:pt x="35603" y="6799"/>
                    <a:pt x="35605" y="6799"/>
                  </a:cubicBezTo>
                  <a:cubicBezTo>
                    <a:pt x="35612" y="6799"/>
                    <a:pt x="35619" y="6798"/>
                    <a:pt x="35625" y="6796"/>
                  </a:cubicBezTo>
                  <a:cubicBezTo>
                    <a:pt x="35672" y="6786"/>
                    <a:pt x="35718" y="6773"/>
                    <a:pt x="35763" y="6757"/>
                  </a:cubicBezTo>
                  <a:cubicBezTo>
                    <a:pt x="35801" y="6741"/>
                    <a:pt x="35840" y="6725"/>
                    <a:pt x="35876" y="6705"/>
                  </a:cubicBezTo>
                  <a:cubicBezTo>
                    <a:pt x="35880" y="6705"/>
                    <a:pt x="35880" y="6702"/>
                    <a:pt x="35885" y="6702"/>
                  </a:cubicBezTo>
                  <a:cubicBezTo>
                    <a:pt x="35905" y="6690"/>
                    <a:pt x="35924" y="6676"/>
                    <a:pt x="35943" y="6663"/>
                  </a:cubicBezTo>
                  <a:cubicBezTo>
                    <a:pt x="35970" y="6647"/>
                    <a:pt x="35996" y="6628"/>
                    <a:pt x="36021" y="6608"/>
                  </a:cubicBezTo>
                  <a:cubicBezTo>
                    <a:pt x="36024" y="6608"/>
                    <a:pt x="36025" y="6606"/>
                    <a:pt x="36025" y="6603"/>
                  </a:cubicBezTo>
                  <a:cubicBezTo>
                    <a:pt x="36030" y="6600"/>
                    <a:pt x="36032" y="6600"/>
                    <a:pt x="36032" y="6596"/>
                  </a:cubicBezTo>
                  <a:cubicBezTo>
                    <a:pt x="36114" y="6530"/>
                    <a:pt x="36182" y="6448"/>
                    <a:pt x="36232" y="6357"/>
                  </a:cubicBezTo>
                  <a:cubicBezTo>
                    <a:pt x="36258" y="6312"/>
                    <a:pt x="36280" y="6264"/>
                    <a:pt x="36299" y="6215"/>
                  </a:cubicBezTo>
                  <a:cubicBezTo>
                    <a:pt x="36316" y="6165"/>
                    <a:pt x="36329" y="6112"/>
                    <a:pt x="36338" y="6059"/>
                  </a:cubicBezTo>
                  <a:cubicBezTo>
                    <a:pt x="36350" y="6008"/>
                    <a:pt x="36354" y="5957"/>
                    <a:pt x="36354" y="5905"/>
                  </a:cubicBezTo>
                  <a:lnTo>
                    <a:pt x="36354" y="910"/>
                  </a:lnTo>
                  <a:cubicBezTo>
                    <a:pt x="36355" y="858"/>
                    <a:pt x="36350" y="806"/>
                    <a:pt x="36339" y="754"/>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0"/>
            <p:cNvSpPr/>
            <p:nvPr/>
          </p:nvSpPr>
          <p:spPr>
            <a:xfrm>
              <a:off x="999858" y="4477248"/>
              <a:ext cx="119279" cy="106055"/>
            </a:xfrm>
            <a:custGeom>
              <a:avLst/>
              <a:gdLst/>
              <a:ahLst/>
              <a:cxnLst/>
              <a:rect l="l" t="t" r="r" b="b"/>
              <a:pathLst>
                <a:path w="7667" h="6817" extrusionOk="0">
                  <a:moveTo>
                    <a:pt x="1" y="0"/>
                  </a:moveTo>
                  <a:lnTo>
                    <a:pt x="1" y="6816"/>
                  </a:lnTo>
                  <a:lnTo>
                    <a:pt x="7667" y="6816"/>
                  </a:lnTo>
                  <a:lnTo>
                    <a:pt x="766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0"/>
            <p:cNvSpPr/>
            <p:nvPr/>
          </p:nvSpPr>
          <p:spPr>
            <a:xfrm>
              <a:off x="603219" y="4477248"/>
              <a:ext cx="565095" cy="11730"/>
            </a:xfrm>
            <a:custGeom>
              <a:avLst/>
              <a:gdLst/>
              <a:ahLst/>
              <a:cxnLst/>
              <a:rect l="l" t="t" r="r" b="b"/>
              <a:pathLst>
                <a:path w="36323" h="754" extrusionOk="0">
                  <a:moveTo>
                    <a:pt x="35431" y="0"/>
                  </a:moveTo>
                  <a:cubicBezTo>
                    <a:pt x="35429" y="0"/>
                    <a:pt x="35427" y="0"/>
                    <a:pt x="35426" y="0"/>
                  </a:cubicBezTo>
                  <a:lnTo>
                    <a:pt x="896" y="0"/>
                  </a:lnTo>
                  <a:cubicBezTo>
                    <a:pt x="895" y="0"/>
                    <a:pt x="894" y="0"/>
                    <a:pt x="893" y="0"/>
                  </a:cubicBezTo>
                  <a:cubicBezTo>
                    <a:pt x="451" y="0"/>
                    <a:pt x="74" y="319"/>
                    <a:pt x="1" y="754"/>
                  </a:cubicBezTo>
                  <a:lnTo>
                    <a:pt x="36322" y="754"/>
                  </a:lnTo>
                  <a:cubicBezTo>
                    <a:pt x="36248" y="318"/>
                    <a:pt x="35871" y="0"/>
                    <a:pt x="35431" y="0"/>
                  </a:cubicBezTo>
                  <a:close/>
                </a:path>
              </a:pathLst>
            </a:custGeom>
            <a:solidFill>
              <a:srgbClr val="AE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0"/>
            <p:cNvSpPr/>
            <p:nvPr/>
          </p:nvSpPr>
          <p:spPr>
            <a:xfrm>
              <a:off x="603219" y="4571495"/>
              <a:ext cx="565095" cy="11808"/>
            </a:xfrm>
            <a:custGeom>
              <a:avLst/>
              <a:gdLst/>
              <a:ahLst/>
              <a:cxnLst/>
              <a:rect l="l" t="t" r="r" b="b"/>
              <a:pathLst>
                <a:path w="36323" h="759" extrusionOk="0">
                  <a:moveTo>
                    <a:pt x="1" y="1"/>
                  </a:moveTo>
                  <a:cubicBezTo>
                    <a:pt x="9" y="54"/>
                    <a:pt x="22" y="107"/>
                    <a:pt x="40" y="159"/>
                  </a:cubicBezTo>
                  <a:cubicBezTo>
                    <a:pt x="59" y="206"/>
                    <a:pt x="80" y="254"/>
                    <a:pt x="106" y="299"/>
                  </a:cubicBezTo>
                  <a:cubicBezTo>
                    <a:pt x="182" y="431"/>
                    <a:pt x="288" y="541"/>
                    <a:pt x="416" y="621"/>
                  </a:cubicBezTo>
                  <a:cubicBezTo>
                    <a:pt x="428" y="628"/>
                    <a:pt x="444" y="637"/>
                    <a:pt x="460" y="648"/>
                  </a:cubicBezTo>
                  <a:cubicBezTo>
                    <a:pt x="496" y="667"/>
                    <a:pt x="535" y="684"/>
                    <a:pt x="574" y="699"/>
                  </a:cubicBezTo>
                  <a:cubicBezTo>
                    <a:pt x="618" y="716"/>
                    <a:pt x="664" y="729"/>
                    <a:pt x="710" y="738"/>
                  </a:cubicBezTo>
                  <a:cubicBezTo>
                    <a:pt x="719" y="741"/>
                    <a:pt x="729" y="742"/>
                    <a:pt x="738" y="742"/>
                  </a:cubicBezTo>
                  <a:cubicBezTo>
                    <a:pt x="790" y="754"/>
                    <a:pt x="842" y="758"/>
                    <a:pt x="896" y="758"/>
                  </a:cubicBezTo>
                  <a:lnTo>
                    <a:pt x="35426" y="758"/>
                  </a:lnTo>
                  <a:cubicBezTo>
                    <a:pt x="35478" y="758"/>
                    <a:pt x="35530" y="754"/>
                    <a:pt x="35582" y="742"/>
                  </a:cubicBezTo>
                  <a:cubicBezTo>
                    <a:pt x="35591" y="742"/>
                    <a:pt x="35601" y="742"/>
                    <a:pt x="35609" y="738"/>
                  </a:cubicBezTo>
                  <a:cubicBezTo>
                    <a:pt x="35656" y="729"/>
                    <a:pt x="35702" y="716"/>
                    <a:pt x="35747" y="699"/>
                  </a:cubicBezTo>
                  <a:cubicBezTo>
                    <a:pt x="35785" y="684"/>
                    <a:pt x="35824" y="667"/>
                    <a:pt x="35860" y="648"/>
                  </a:cubicBezTo>
                  <a:cubicBezTo>
                    <a:pt x="35864" y="648"/>
                    <a:pt x="35864" y="644"/>
                    <a:pt x="35869" y="644"/>
                  </a:cubicBezTo>
                  <a:cubicBezTo>
                    <a:pt x="35889" y="632"/>
                    <a:pt x="35908" y="619"/>
                    <a:pt x="35927" y="605"/>
                  </a:cubicBezTo>
                  <a:cubicBezTo>
                    <a:pt x="35954" y="589"/>
                    <a:pt x="35980" y="571"/>
                    <a:pt x="36005" y="551"/>
                  </a:cubicBezTo>
                  <a:lnTo>
                    <a:pt x="36005" y="547"/>
                  </a:lnTo>
                  <a:cubicBezTo>
                    <a:pt x="36006" y="548"/>
                    <a:pt x="36007" y="549"/>
                    <a:pt x="36008" y="549"/>
                  </a:cubicBezTo>
                  <a:cubicBezTo>
                    <a:pt x="36009" y="549"/>
                    <a:pt x="36009" y="547"/>
                    <a:pt x="36009" y="547"/>
                  </a:cubicBezTo>
                  <a:cubicBezTo>
                    <a:pt x="36014" y="542"/>
                    <a:pt x="36016" y="542"/>
                    <a:pt x="36016" y="540"/>
                  </a:cubicBezTo>
                  <a:cubicBezTo>
                    <a:pt x="36098" y="473"/>
                    <a:pt x="36166" y="392"/>
                    <a:pt x="36216" y="299"/>
                  </a:cubicBezTo>
                  <a:cubicBezTo>
                    <a:pt x="36242" y="254"/>
                    <a:pt x="36264" y="208"/>
                    <a:pt x="36283" y="159"/>
                  </a:cubicBezTo>
                  <a:cubicBezTo>
                    <a:pt x="36300" y="108"/>
                    <a:pt x="36313" y="54"/>
                    <a:pt x="36322" y="2"/>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0"/>
            <p:cNvSpPr/>
            <p:nvPr/>
          </p:nvSpPr>
          <p:spPr>
            <a:xfrm>
              <a:off x="602970" y="4381507"/>
              <a:ext cx="565608" cy="106009"/>
            </a:xfrm>
            <a:custGeom>
              <a:avLst/>
              <a:gdLst/>
              <a:ahLst/>
              <a:cxnLst/>
              <a:rect l="l" t="t" r="r" b="b"/>
              <a:pathLst>
                <a:path w="36356" h="6814" extrusionOk="0">
                  <a:moveTo>
                    <a:pt x="35447" y="0"/>
                  </a:moveTo>
                  <a:cubicBezTo>
                    <a:pt x="35446" y="0"/>
                    <a:pt x="35444" y="1"/>
                    <a:pt x="35442" y="1"/>
                  </a:cubicBezTo>
                  <a:lnTo>
                    <a:pt x="912" y="1"/>
                  </a:lnTo>
                  <a:cubicBezTo>
                    <a:pt x="911" y="1"/>
                    <a:pt x="910" y="1"/>
                    <a:pt x="909" y="1"/>
                  </a:cubicBezTo>
                  <a:cubicBezTo>
                    <a:pt x="467" y="1"/>
                    <a:pt x="90" y="317"/>
                    <a:pt x="17" y="752"/>
                  </a:cubicBezTo>
                  <a:cubicBezTo>
                    <a:pt x="5" y="804"/>
                    <a:pt x="1" y="856"/>
                    <a:pt x="1" y="910"/>
                  </a:cubicBezTo>
                  <a:lnTo>
                    <a:pt x="1" y="5904"/>
                  </a:lnTo>
                  <a:cubicBezTo>
                    <a:pt x="1" y="5956"/>
                    <a:pt x="7" y="6007"/>
                    <a:pt x="17" y="6057"/>
                  </a:cubicBezTo>
                  <a:cubicBezTo>
                    <a:pt x="25" y="6111"/>
                    <a:pt x="38" y="6163"/>
                    <a:pt x="56" y="6214"/>
                  </a:cubicBezTo>
                  <a:cubicBezTo>
                    <a:pt x="75" y="6263"/>
                    <a:pt x="96" y="6311"/>
                    <a:pt x="122" y="6356"/>
                  </a:cubicBezTo>
                  <a:cubicBezTo>
                    <a:pt x="198" y="6486"/>
                    <a:pt x="304" y="6598"/>
                    <a:pt x="432" y="6677"/>
                  </a:cubicBezTo>
                  <a:cubicBezTo>
                    <a:pt x="444" y="6685"/>
                    <a:pt x="460" y="6692"/>
                    <a:pt x="476" y="6705"/>
                  </a:cubicBezTo>
                  <a:cubicBezTo>
                    <a:pt x="512" y="6724"/>
                    <a:pt x="551" y="6741"/>
                    <a:pt x="590" y="6756"/>
                  </a:cubicBezTo>
                  <a:cubicBezTo>
                    <a:pt x="634" y="6773"/>
                    <a:pt x="680" y="6786"/>
                    <a:pt x="726" y="6795"/>
                  </a:cubicBezTo>
                  <a:cubicBezTo>
                    <a:pt x="735" y="6798"/>
                    <a:pt x="745" y="6799"/>
                    <a:pt x="754" y="6799"/>
                  </a:cubicBezTo>
                  <a:cubicBezTo>
                    <a:pt x="801" y="6808"/>
                    <a:pt x="848" y="6814"/>
                    <a:pt x="895" y="6814"/>
                  </a:cubicBezTo>
                  <a:cubicBezTo>
                    <a:pt x="901" y="6814"/>
                    <a:pt x="906" y="6814"/>
                    <a:pt x="912" y="6813"/>
                  </a:cubicBezTo>
                  <a:lnTo>
                    <a:pt x="35442" y="6813"/>
                  </a:lnTo>
                  <a:cubicBezTo>
                    <a:pt x="35447" y="6814"/>
                    <a:pt x="35452" y="6814"/>
                    <a:pt x="35457" y="6814"/>
                  </a:cubicBezTo>
                  <a:cubicBezTo>
                    <a:pt x="35504" y="6814"/>
                    <a:pt x="35551" y="6808"/>
                    <a:pt x="35598" y="6799"/>
                  </a:cubicBezTo>
                  <a:cubicBezTo>
                    <a:pt x="35607" y="6799"/>
                    <a:pt x="35617" y="6798"/>
                    <a:pt x="35625" y="6795"/>
                  </a:cubicBezTo>
                  <a:cubicBezTo>
                    <a:pt x="35672" y="6786"/>
                    <a:pt x="35718" y="6773"/>
                    <a:pt x="35763" y="6756"/>
                  </a:cubicBezTo>
                  <a:cubicBezTo>
                    <a:pt x="35801" y="6741"/>
                    <a:pt x="35840" y="6724"/>
                    <a:pt x="35876" y="6705"/>
                  </a:cubicBezTo>
                  <a:cubicBezTo>
                    <a:pt x="35880" y="6705"/>
                    <a:pt x="35880" y="6700"/>
                    <a:pt x="35885" y="6700"/>
                  </a:cubicBezTo>
                  <a:cubicBezTo>
                    <a:pt x="35905" y="6689"/>
                    <a:pt x="35924" y="6676"/>
                    <a:pt x="35943" y="6661"/>
                  </a:cubicBezTo>
                  <a:cubicBezTo>
                    <a:pt x="35970" y="6645"/>
                    <a:pt x="35996" y="6627"/>
                    <a:pt x="36021" y="6606"/>
                  </a:cubicBezTo>
                  <a:cubicBezTo>
                    <a:pt x="36024" y="6606"/>
                    <a:pt x="36025" y="6605"/>
                    <a:pt x="36025" y="6603"/>
                  </a:cubicBezTo>
                  <a:cubicBezTo>
                    <a:pt x="36030" y="6599"/>
                    <a:pt x="36032" y="6599"/>
                    <a:pt x="36032" y="6595"/>
                  </a:cubicBezTo>
                  <a:cubicBezTo>
                    <a:pt x="36114" y="6528"/>
                    <a:pt x="36182" y="6447"/>
                    <a:pt x="36232" y="6356"/>
                  </a:cubicBezTo>
                  <a:cubicBezTo>
                    <a:pt x="36258" y="6311"/>
                    <a:pt x="36280" y="6263"/>
                    <a:pt x="36299" y="6215"/>
                  </a:cubicBezTo>
                  <a:cubicBezTo>
                    <a:pt x="36316" y="6163"/>
                    <a:pt x="36329" y="6111"/>
                    <a:pt x="36338" y="6057"/>
                  </a:cubicBezTo>
                  <a:cubicBezTo>
                    <a:pt x="36350" y="6008"/>
                    <a:pt x="36354" y="5956"/>
                    <a:pt x="36354" y="5905"/>
                  </a:cubicBezTo>
                  <a:lnTo>
                    <a:pt x="36354" y="910"/>
                  </a:lnTo>
                  <a:cubicBezTo>
                    <a:pt x="36355" y="856"/>
                    <a:pt x="36350" y="804"/>
                    <a:pt x="36339" y="752"/>
                  </a:cubicBezTo>
                  <a:cubicBezTo>
                    <a:pt x="36264" y="318"/>
                    <a:pt x="35888" y="0"/>
                    <a:pt x="35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p:nvPr/>
          </p:nvSpPr>
          <p:spPr>
            <a:xfrm>
              <a:off x="999858" y="4381507"/>
              <a:ext cx="119279" cy="106024"/>
            </a:xfrm>
            <a:custGeom>
              <a:avLst/>
              <a:gdLst/>
              <a:ahLst/>
              <a:cxnLst/>
              <a:rect l="l" t="t" r="r" b="b"/>
              <a:pathLst>
                <a:path w="7667" h="6815" extrusionOk="0">
                  <a:moveTo>
                    <a:pt x="1" y="1"/>
                  </a:moveTo>
                  <a:lnTo>
                    <a:pt x="1" y="6815"/>
                  </a:lnTo>
                  <a:lnTo>
                    <a:pt x="7667" y="6815"/>
                  </a:lnTo>
                  <a:lnTo>
                    <a:pt x="7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0"/>
            <p:cNvSpPr/>
            <p:nvPr/>
          </p:nvSpPr>
          <p:spPr>
            <a:xfrm>
              <a:off x="603219" y="4381507"/>
              <a:ext cx="565095" cy="11730"/>
            </a:xfrm>
            <a:custGeom>
              <a:avLst/>
              <a:gdLst/>
              <a:ahLst/>
              <a:cxnLst/>
              <a:rect l="l" t="t" r="r" b="b"/>
              <a:pathLst>
                <a:path w="36323" h="754" extrusionOk="0">
                  <a:moveTo>
                    <a:pt x="893" y="1"/>
                  </a:moveTo>
                  <a:cubicBezTo>
                    <a:pt x="451" y="1"/>
                    <a:pt x="74" y="319"/>
                    <a:pt x="1" y="754"/>
                  </a:cubicBezTo>
                  <a:lnTo>
                    <a:pt x="36322" y="754"/>
                  </a:lnTo>
                  <a:cubicBezTo>
                    <a:pt x="36247" y="319"/>
                    <a:pt x="35869" y="1"/>
                    <a:pt x="35429" y="1"/>
                  </a:cubicBezTo>
                  <a:cubicBezTo>
                    <a:pt x="35428" y="1"/>
                    <a:pt x="35427" y="1"/>
                    <a:pt x="35426" y="1"/>
                  </a:cubicBezTo>
                  <a:lnTo>
                    <a:pt x="896" y="1"/>
                  </a:lnTo>
                  <a:cubicBezTo>
                    <a:pt x="895" y="1"/>
                    <a:pt x="894"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0"/>
            <p:cNvSpPr/>
            <p:nvPr/>
          </p:nvSpPr>
          <p:spPr>
            <a:xfrm>
              <a:off x="603219" y="4475739"/>
              <a:ext cx="565095" cy="11777"/>
            </a:xfrm>
            <a:custGeom>
              <a:avLst/>
              <a:gdLst/>
              <a:ahLst/>
              <a:cxnLst/>
              <a:rect l="l" t="t" r="r" b="b"/>
              <a:pathLst>
                <a:path w="36323" h="757" extrusionOk="0">
                  <a:moveTo>
                    <a:pt x="1" y="0"/>
                  </a:moveTo>
                  <a:cubicBezTo>
                    <a:pt x="9" y="54"/>
                    <a:pt x="22" y="106"/>
                    <a:pt x="40" y="157"/>
                  </a:cubicBezTo>
                  <a:cubicBezTo>
                    <a:pt x="59" y="206"/>
                    <a:pt x="80" y="254"/>
                    <a:pt x="106" y="299"/>
                  </a:cubicBezTo>
                  <a:cubicBezTo>
                    <a:pt x="182" y="431"/>
                    <a:pt x="288" y="541"/>
                    <a:pt x="416" y="620"/>
                  </a:cubicBezTo>
                  <a:cubicBezTo>
                    <a:pt x="428" y="628"/>
                    <a:pt x="444" y="636"/>
                    <a:pt x="460" y="648"/>
                  </a:cubicBezTo>
                  <a:cubicBezTo>
                    <a:pt x="496" y="667"/>
                    <a:pt x="535" y="684"/>
                    <a:pt x="574" y="699"/>
                  </a:cubicBezTo>
                  <a:cubicBezTo>
                    <a:pt x="618" y="716"/>
                    <a:pt x="664" y="729"/>
                    <a:pt x="710" y="738"/>
                  </a:cubicBezTo>
                  <a:cubicBezTo>
                    <a:pt x="719" y="741"/>
                    <a:pt x="729" y="742"/>
                    <a:pt x="738" y="742"/>
                  </a:cubicBezTo>
                  <a:cubicBezTo>
                    <a:pt x="785" y="751"/>
                    <a:pt x="832" y="757"/>
                    <a:pt x="879" y="757"/>
                  </a:cubicBezTo>
                  <a:cubicBezTo>
                    <a:pt x="885" y="757"/>
                    <a:pt x="890" y="757"/>
                    <a:pt x="896" y="756"/>
                  </a:cubicBezTo>
                  <a:lnTo>
                    <a:pt x="35426" y="756"/>
                  </a:lnTo>
                  <a:cubicBezTo>
                    <a:pt x="35431" y="757"/>
                    <a:pt x="35436" y="757"/>
                    <a:pt x="35441" y="757"/>
                  </a:cubicBezTo>
                  <a:cubicBezTo>
                    <a:pt x="35488" y="757"/>
                    <a:pt x="35535" y="751"/>
                    <a:pt x="35582" y="742"/>
                  </a:cubicBezTo>
                  <a:cubicBezTo>
                    <a:pt x="35591" y="742"/>
                    <a:pt x="35601" y="741"/>
                    <a:pt x="35609" y="738"/>
                  </a:cubicBezTo>
                  <a:cubicBezTo>
                    <a:pt x="35656" y="729"/>
                    <a:pt x="35702" y="716"/>
                    <a:pt x="35747" y="699"/>
                  </a:cubicBezTo>
                  <a:cubicBezTo>
                    <a:pt x="35785" y="684"/>
                    <a:pt x="35824" y="667"/>
                    <a:pt x="35860" y="648"/>
                  </a:cubicBezTo>
                  <a:cubicBezTo>
                    <a:pt x="35864" y="648"/>
                    <a:pt x="35864" y="643"/>
                    <a:pt x="35869" y="643"/>
                  </a:cubicBezTo>
                  <a:cubicBezTo>
                    <a:pt x="35889" y="632"/>
                    <a:pt x="35908" y="619"/>
                    <a:pt x="35927" y="604"/>
                  </a:cubicBezTo>
                  <a:cubicBezTo>
                    <a:pt x="35954" y="588"/>
                    <a:pt x="35980" y="571"/>
                    <a:pt x="36005" y="551"/>
                  </a:cubicBezTo>
                  <a:lnTo>
                    <a:pt x="36005" y="546"/>
                  </a:lnTo>
                  <a:cubicBezTo>
                    <a:pt x="36006" y="548"/>
                    <a:pt x="36007" y="548"/>
                    <a:pt x="36008" y="548"/>
                  </a:cubicBezTo>
                  <a:cubicBezTo>
                    <a:pt x="36009" y="548"/>
                    <a:pt x="36009" y="546"/>
                    <a:pt x="36009" y="546"/>
                  </a:cubicBezTo>
                  <a:cubicBezTo>
                    <a:pt x="36014" y="542"/>
                    <a:pt x="36016" y="542"/>
                    <a:pt x="36016" y="538"/>
                  </a:cubicBezTo>
                  <a:cubicBezTo>
                    <a:pt x="36098" y="471"/>
                    <a:pt x="36166" y="390"/>
                    <a:pt x="36216" y="299"/>
                  </a:cubicBezTo>
                  <a:cubicBezTo>
                    <a:pt x="36242" y="254"/>
                    <a:pt x="36264" y="208"/>
                    <a:pt x="36283" y="158"/>
                  </a:cubicBezTo>
                  <a:cubicBezTo>
                    <a:pt x="36300" y="108"/>
                    <a:pt x="36313" y="54"/>
                    <a:pt x="36322" y="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0"/>
            <p:cNvSpPr/>
            <p:nvPr/>
          </p:nvSpPr>
          <p:spPr>
            <a:xfrm>
              <a:off x="1394116" y="3998886"/>
              <a:ext cx="317404" cy="21236"/>
            </a:xfrm>
            <a:custGeom>
              <a:avLst/>
              <a:gdLst/>
              <a:ahLst/>
              <a:cxnLst/>
              <a:rect l="l" t="t" r="r" b="b"/>
              <a:pathLst>
                <a:path w="20402" h="1365" extrusionOk="0">
                  <a:moveTo>
                    <a:pt x="672" y="0"/>
                  </a:moveTo>
                  <a:cubicBezTo>
                    <a:pt x="300" y="6"/>
                    <a:pt x="0" y="310"/>
                    <a:pt x="0" y="683"/>
                  </a:cubicBezTo>
                  <a:cubicBezTo>
                    <a:pt x="0" y="1055"/>
                    <a:pt x="300" y="1359"/>
                    <a:pt x="672" y="1365"/>
                  </a:cubicBezTo>
                  <a:lnTo>
                    <a:pt x="19731" y="1365"/>
                  </a:lnTo>
                  <a:cubicBezTo>
                    <a:pt x="20103" y="1359"/>
                    <a:pt x="20401" y="1055"/>
                    <a:pt x="20401" y="683"/>
                  </a:cubicBezTo>
                  <a:cubicBezTo>
                    <a:pt x="20401" y="310"/>
                    <a:pt x="20103" y="6"/>
                    <a:pt x="19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1404244" y="4180971"/>
              <a:ext cx="317746" cy="21236"/>
            </a:xfrm>
            <a:custGeom>
              <a:avLst/>
              <a:gdLst/>
              <a:ahLst/>
              <a:cxnLst/>
              <a:rect l="l" t="t" r="r" b="b"/>
              <a:pathLst>
                <a:path w="20424" h="1365" extrusionOk="0">
                  <a:moveTo>
                    <a:pt x="683" y="0"/>
                  </a:moveTo>
                  <a:cubicBezTo>
                    <a:pt x="307" y="0"/>
                    <a:pt x="1" y="306"/>
                    <a:pt x="1" y="683"/>
                  </a:cubicBezTo>
                  <a:cubicBezTo>
                    <a:pt x="1" y="1059"/>
                    <a:pt x="307" y="1365"/>
                    <a:pt x="683" y="1365"/>
                  </a:cubicBezTo>
                  <a:lnTo>
                    <a:pt x="19742" y="1365"/>
                  </a:lnTo>
                  <a:cubicBezTo>
                    <a:pt x="20118" y="1365"/>
                    <a:pt x="20424" y="1059"/>
                    <a:pt x="20424" y="683"/>
                  </a:cubicBezTo>
                  <a:cubicBezTo>
                    <a:pt x="20424" y="306"/>
                    <a:pt x="20118" y="0"/>
                    <a:pt x="19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411011" y="4363025"/>
              <a:ext cx="317404" cy="21252"/>
            </a:xfrm>
            <a:custGeom>
              <a:avLst/>
              <a:gdLst/>
              <a:ahLst/>
              <a:cxnLst/>
              <a:rect l="l" t="t" r="r" b="b"/>
              <a:pathLst>
                <a:path w="20402" h="1366" extrusionOk="0">
                  <a:moveTo>
                    <a:pt x="671" y="1"/>
                  </a:moveTo>
                  <a:cubicBezTo>
                    <a:pt x="299" y="8"/>
                    <a:pt x="0" y="311"/>
                    <a:pt x="0" y="683"/>
                  </a:cubicBezTo>
                  <a:cubicBezTo>
                    <a:pt x="0" y="1057"/>
                    <a:pt x="299" y="1359"/>
                    <a:pt x="671" y="1365"/>
                  </a:cubicBezTo>
                  <a:lnTo>
                    <a:pt x="19731" y="1365"/>
                  </a:lnTo>
                  <a:cubicBezTo>
                    <a:pt x="20103" y="1359"/>
                    <a:pt x="20402" y="1057"/>
                    <a:pt x="20402" y="683"/>
                  </a:cubicBezTo>
                  <a:cubicBezTo>
                    <a:pt x="20402" y="311"/>
                    <a:pt x="20103" y="8"/>
                    <a:pt x="19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1428467" y="4545110"/>
              <a:ext cx="317420" cy="21252"/>
            </a:xfrm>
            <a:custGeom>
              <a:avLst/>
              <a:gdLst/>
              <a:ahLst/>
              <a:cxnLst/>
              <a:rect l="l" t="t" r="r" b="b"/>
              <a:pathLst>
                <a:path w="20403" h="1366" extrusionOk="0">
                  <a:moveTo>
                    <a:pt x="673" y="1"/>
                  </a:moveTo>
                  <a:cubicBezTo>
                    <a:pt x="301" y="8"/>
                    <a:pt x="1" y="311"/>
                    <a:pt x="1" y="683"/>
                  </a:cubicBezTo>
                  <a:cubicBezTo>
                    <a:pt x="1" y="1055"/>
                    <a:pt x="301" y="1359"/>
                    <a:pt x="673" y="1365"/>
                  </a:cubicBezTo>
                  <a:lnTo>
                    <a:pt x="19732" y="1365"/>
                  </a:lnTo>
                  <a:cubicBezTo>
                    <a:pt x="20104" y="1359"/>
                    <a:pt x="20402" y="1055"/>
                    <a:pt x="20402" y="683"/>
                  </a:cubicBezTo>
                  <a:cubicBezTo>
                    <a:pt x="20402" y="311"/>
                    <a:pt x="20104" y="8"/>
                    <a:pt x="197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1438439" y="4727195"/>
              <a:ext cx="317404" cy="21252"/>
            </a:xfrm>
            <a:custGeom>
              <a:avLst/>
              <a:gdLst/>
              <a:ahLst/>
              <a:cxnLst/>
              <a:rect l="l" t="t" r="r" b="b"/>
              <a:pathLst>
                <a:path w="20402" h="1366" extrusionOk="0">
                  <a:moveTo>
                    <a:pt x="671" y="1"/>
                  </a:moveTo>
                  <a:cubicBezTo>
                    <a:pt x="298" y="7"/>
                    <a:pt x="0" y="311"/>
                    <a:pt x="0" y="683"/>
                  </a:cubicBezTo>
                  <a:cubicBezTo>
                    <a:pt x="0" y="1055"/>
                    <a:pt x="298" y="1359"/>
                    <a:pt x="671" y="1365"/>
                  </a:cubicBezTo>
                  <a:lnTo>
                    <a:pt x="19729" y="1365"/>
                  </a:lnTo>
                  <a:cubicBezTo>
                    <a:pt x="20101" y="1359"/>
                    <a:pt x="20401" y="1055"/>
                    <a:pt x="20401" y="683"/>
                  </a:cubicBezTo>
                  <a:cubicBezTo>
                    <a:pt x="20401" y="311"/>
                    <a:pt x="20101" y="7"/>
                    <a:pt x="197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1676671" y="3817765"/>
              <a:ext cx="102057" cy="1109125"/>
            </a:xfrm>
            <a:custGeom>
              <a:avLst/>
              <a:gdLst/>
              <a:ahLst/>
              <a:cxnLst/>
              <a:rect l="l" t="t" r="r" b="b"/>
              <a:pathLst>
                <a:path w="6560" h="71292" extrusionOk="0">
                  <a:moveTo>
                    <a:pt x="714" y="0"/>
                  </a:moveTo>
                  <a:cubicBezTo>
                    <a:pt x="697" y="0"/>
                    <a:pt x="680" y="1"/>
                    <a:pt x="664" y="2"/>
                  </a:cubicBezTo>
                  <a:cubicBezTo>
                    <a:pt x="284" y="31"/>
                    <a:pt x="0" y="364"/>
                    <a:pt x="34" y="742"/>
                  </a:cubicBezTo>
                  <a:lnTo>
                    <a:pt x="5172" y="70660"/>
                  </a:lnTo>
                  <a:cubicBezTo>
                    <a:pt x="5198" y="71015"/>
                    <a:pt x="5495" y="71292"/>
                    <a:pt x="5852" y="71292"/>
                  </a:cubicBezTo>
                  <a:cubicBezTo>
                    <a:pt x="5869" y="71292"/>
                    <a:pt x="5886" y="71292"/>
                    <a:pt x="5902" y="71290"/>
                  </a:cubicBezTo>
                  <a:cubicBezTo>
                    <a:pt x="6279" y="71263"/>
                    <a:pt x="6560" y="70936"/>
                    <a:pt x="6532" y="70560"/>
                  </a:cubicBezTo>
                  <a:lnTo>
                    <a:pt x="1394" y="642"/>
                  </a:lnTo>
                  <a:cubicBezTo>
                    <a:pt x="1373" y="280"/>
                    <a:pt x="1072" y="0"/>
                    <a:pt x="7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1380161" y="3817765"/>
              <a:ext cx="102073" cy="1109125"/>
            </a:xfrm>
            <a:custGeom>
              <a:avLst/>
              <a:gdLst/>
              <a:ahLst/>
              <a:cxnLst/>
              <a:rect l="l" t="t" r="r" b="b"/>
              <a:pathLst>
                <a:path w="6561" h="71292" extrusionOk="0">
                  <a:moveTo>
                    <a:pt x="713" y="0"/>
                  </a:moveTo>
                  <a:cubicBezTo>
                    <a:pt x="696" y="0"/>
                    <a:pt x="679" y="1"/>
                    <a:pt x="663" y="2"/>
                  </a:cubicBezTo>
                  <a:cubicBezTo>
                    <a:pt x="283" y="31"/>
                    <a:pt x="1" y="364"/>
                    <a:pt x="34" y="742"/>
                  </a:cubicBezTo>
                  <a:lnTo>
                    <a:pt x="5173" y="70660"/>
                  </a:lnTo>
                  <a:cubicBezTo>
                    <a:pt x="5199" y="71015"/>
                    <a:pt x="5494" y="71292"/>
                    <a:pt x="5852" y="71292"/>
                  </a:cubicBezTo>
                  <a:cubicBezTo>
                    <a:pt x="5868" y="71292"/>
                    <a:pt x="5885" y="71292"/>
                    <a:pt x="5903" y="71290"/>
                  </a:cubicBezTo>
                  <a:cubicBezTo>
                    <a:pt x="6278" y="71263"/>
                    <a:pt x="6560" y="70936"/>
                    <a:pt x="6533" y="70560"/>
                  </a:cubicBezTo>
                  <a:lnTo>
                    <a:pt x="1394" y="642"/>
                  </a:lnTo>
                  <a:cubicBezTo>
                    <a:pt x="1372" y="280"/>
                    <a:pt x="1071" y="0"/>
                    <a:pt x="7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1199911" y="3817921"/>
              <a:ext cx="499396" cy="1108970"/>
            </a:xfrm>
            <a:custGeom>
              <a:avLst/>
              <a:gdLst/>
              <a:ahLst/>
              <a:cxnLst/>
              <a:rect l="l" t="t" r="r" b="b"/>
              <a:pathLst>
                <a:path w="32100" h="71282" extrusionOk="0">
                  <a:moveTo>
                    <a:pt x="12160" y="1"/>
                  </a:moveTo>
                  <a:cubicBezTo>
                    <a:pt x="11826" y="1"/>
                    <a:pt x="11542" y="243"/>
                    <a:pt x="11487" y="573"/>
                  </a:cubicBezTo>
                  <a:lnTo>
                    <a:pt x="61" y="70490"/>
                  </a:lnTo>
                  <a:cubicBezTo>
                    <a:pt x="0" y="70862"/>
                    <a:pt x="252" y="71212"/>
                    <a:pt x="623" y="71273"/>
                  </a:cubicBezTo>
                  <a:cubicBezTo>
                    <a:pt x="658" y="71278"/>
                    <a:pt x="693" y="71281"/>
                    <a:pt x="728" y="71281"/>
                  </a:cubicBezTo>
                  <a:cubicBezTo>
                    <a:pt x="1057" y="71281"/>
                    <a:pt x="1351" y="71046"/>
                    <a:pt x="1406" y="70710"/>
                  </a:cubicBezTo>
                  <a:lnTo>
                    <a:pt x="12740" y="1365"/>
                  </a:lnTo>
                  <a:lnTo>
                    <a:pt x="30557" y="1365"/>
                  </a:lnTo>
                  <a:lnTo>
                    <a:pt x="19260" y="70490"/>
                  </a:lnTo>
                  <a:cubicBezTo>
                    <a:pt x="19199" y="70862"/>
                    <a:pt x="19451" y="71212"/>
                    <a:pt x="19823" y="71273"/>
                  </a:cubicBezTo>
                  <a:cubicBezTo>
                    <a:pt x="19860" y="71279"/>
                    <a:pt x="19897" y="71282"/>
                    <a:pt x="19935" y="71282"/>
                  </a:cubicBezTo>
                  <a:cubicBezTo>
                    <a:pt x="20268" y="71282"/>
                    <a:pt x="20552" y="71040"/>
                    <a:pt x="20607" y="70710"/>
                  </a:cubicBezTo>
                  <a:lnTo>
                    <a:pt x="32031" y="793"/>
                  </a:lnTo>
                  <a:cubicBezTo>
                    <a:pt x="32099" y="378"/>
                    <a:pt x="31779" y="1"/>
                    <a:pt x="31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1349061" y="3998886"/>
              <a:ext cx="319598" cy="21236"/>
            </a:xfrm>
            <a:custGeom>
              <a:avLst/>
              <a:gdLst/>
              <a:ahLst/>
              <a:cxnLst/>
              <a:rect l="l" t="t" r="r" b="b"/>
              <a:pathLst>
                <a:path w="20543" h="1365" extrusionOk="0">
                  <a:moveTo>
                    <a:pt x="672" y="0"/>
                  </a:moveTo>
                  <a:cubicBezTo>
                    <a:pt x="299" y="6"/>
                    <a:pt x="1" y="310"/>
                    <a:pt x="1" y="683"/>
                  </a:cubicBezTo>
                  <a:cubicBezTo>
                    <a:pt x="1" y="1055"/>
                    <a:pt x="299" y="1359"/>
                    <a:pt x="672" y="1365"/>
                  </a:cubicBezTo>
                  <a:lnTo>
                    <a:pt x="19872" y="1365"/>
                  </a:lnTo>
                  <a:cubicBezTo>
                    <a:pt x="20244" y="1359"/>
                    <a:pt x="20543" y="1055"/>
                    <a:pt x="20543" y="683"/>
                  </a:cubicBezTo>
                  <a:cubicBezTo>
                    <a:pt x="20543" y="310"/>
                    <a:pt x="20244" y="6"/>
                    <a:pt x="19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1321602" y="4180971"/>
              <a:ext cx="316688" cy="21236"/>
            </a:xfrm>
            <a:custGeom>
              <a:avLst/>
              <a:gdLst/>
              <a:ahLst/>
              <a:cxnLst/>
              <a:rect l="l" t="t" r="r" b="b"/>
              <a:pathLst>
                <a:path w="20356" h="1365" extrusionOk="0">
                  <a:moveTo>
                    <a:pt x="683" y="0"/>
                  </a:moveTo>
                  <a:cubicBezTo>
                    <a:pt x="305" y="0"/>
                    <a:pt x="0" y="306"/>
                    <a:pt x="0" y="683"/>
                  </a:cubicBezTo>
                  <a:cubicBezTo>
                    <a:pt x="0" y="1059"/>
                    <a:pt x="305" y="1365"/>
                    <a:pt x="683" y="1365"/>
                  </a:cubicBezTo>
                  <a:lnTo>
                    <a:pt x="19673" y="1365"/>
                  </a:lnTo>
                  <a:cubicBezTo>
                    <a:pt x="20050" y="1365"/>
                    <a:pt x="20355" y="1059"/>
                    <a:pt x="20355" y="683"/>
                  </a:cubicBezTo>
                  <a:cubicBezTo>
                    <a:pt x="20355" y="306"/>
                    <a:pt x="20050" y="0"/>
                    <a:pt x="19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1293754" y="4363025"/>
              <a:ext cx="313826" cy="21252"/>
            </a:xfrm>
            <a:custGeom>
              <a:avLst/>
              <a:gdLst/>
              <a:ahLst/>
              <a:cxnLst/>
              <a:rect l="l" t="t" r="r" b="b"/>
              <a:pathLst>
                <a:path w="20172" h="1366" extrusionOk="0">
                  <a:moveTo>
                    <a:pt x="672" y="1"/>
                  </a:moveTo>
                  <a:cubicBezTo>
                    <a:pt x="300" y="8"/>
                    <a:pt x="0" y="311"/>
                    <a:pt x="0" y="683"/>
                  </a:cubicBezTo>
                  <a:cubicBezTo>
                    <a:pt x="0" y="1057"/>
                    <a:pt x="300" y="1359"/>
                    <a:pt x="672" y="1365"/>
                  </a:cubicBezTo>
                  <a:lnTo>
                    <a:pt x="19501" y="1365"/>
                  </a:lnTo>
                  <a:cubicBezTo>
                    <a:pt x="19873" y="1359"/>
                    <a:pt x="20171" y="1057"/>
                    <a:pt x="20171" y="683"/>
                  </a:cubicBezTo>
                  <a:cubicBezTo>
                    <a:pt x="20171" y="311"/>
                    <a:pt x="19873" y="8"/>
                    <a:pt x="19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1265875" y="4545110"/>
              <a:ext cx="311166" cy="21252"/>
            </a:xfrm>
            <a:custGeom>
              <a:avLst/>
              <a:gdLst/>
              <a:ahLst/>
              <a:cxnLst/>
              <a:rect l="l" t="t" r="r" b="b"/>
              <a:pathLst>
                <a:path w="20001" h="1366" extrusionOk="0">
                  <a:moveTo>
                    <a:pt x="671" y="1"/>
                  </a:moveTo>
                  <a:cubicBezTo>
                    <a:pt x="299" y="8"/>
                    <a:pt x="1" y="311"/>
                    <a:pt x="1" y="683"/>
                  </a:cubicBezTo>
                  <a:cubicBezTo>
                    <a:pt x="1" y="1055"/>
                    <a:pt x="299" y="1359"/>
                    <a:pt x="671" y="1365"/>
                  </a:cubicBezTo>
                  <a:lnTo>
                    <a:pt x="19329" y="1365"/>
                  </a:lnTo>
                  <a:cubicBezTo>
                    <a:pt x="19701" y="1359"/>
                    <a:pt x="20001" y="1055"/>
                    <a:pt x="20001" y="683"/>
                  </a:cubicBezTo>
                  <a:cubicBezTo>
                    <a:pt x="20001" y="311"/>
                    <a:pt x="19701" y="8"/>
                    <a:pt x="193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1236052" y="4727195"/>
              <a:ext cx="310434" cy="21252"/>
            </a:xfrm>
            <a:custGeom>
              <a:avLst/>
              <a:gdLst/>
              <a:ahLst/>
              <a:cxnLst/>
              <a:rect l="l" t="t" r="r" b="b"/>
              <a:pathLst>
                <a:path w="19954" h="1366" extrusionOk="0">
                  <a:moveTo>
                    <a:pt x="671" y="1"/>
                  </a:moveTo>
                  <a:cubicBezTo>
                    <a:pt x="299" y="7"/>
                    <a:pt x="0" y="311"/>
                    <a:pt x="0" y="683"/>
                  </a:cubicBezTo>
                  <a:cubicBezTo>
                    <a:pt x="0" y="1055"/>
                    <a:pt x="299" y="1359"/>
                    <a:pt x="671" y="1365"/>
                  </a:cubicBezTo>
                  <a:lnTo>
                    <a:pt x="19283" y="1365"/>
                  </a:lnTo>
                  <a:cubicBezTo>
                    <a:pt x="19655" y="1359"/>
                    <a:pt x="19954" y="1055"/>
                    <a:pt x="19954" y="683"/>
                  </a:cubicBezTo>
                  <a:cubicBezTo>
                    <a:pt x="19954" y="311"/>
                    <a:pt x="19655" y="7"/>
                    <a:pt x="19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1336288" y="3477010"/>
              <a:ext cx="387864" cy="580435"/>
            </a:xfrm>
            <a:custGeom>
              <a:avLst/>
              <a:gdLst/>
              <a:ahLst/>
              <a:cxnLst/>
              <a:rect l="l" t="t" r="r" b="b"/>
              <a:pathLst>
                <a:path w="24931" h="37309" extrusionOk="0">
                  <a:moveTo>
                    <a:pt x="21788" y="1"/>
                  </a:moveTo>
                  <a:lnTo>
                    <a:pt x="15543" y="1913"/>
                  </a:lnTo>
                  <a:lnTo>
                    <a:pt x="12842" y="17562"/>
                  </a:lnTo>
                  <a:lnTo>
                    <a:pt x="1" y="32117"/>
                  </a:lnTo>
                  <a:lnTo>
                    <a:pt x="3249" y="37308"/>
                  </a:lnTo>
                  <a:lnTo>
                    <a:pt x="23252" y="18831"/>
                  </a:lnTo>
                  <a:cubicBezTo>
                    <a:pt x="24381" y="17757"/>
                    <a:pt x="24931" y="16221"/>
                    <a:pt x="24772" y="14672"/>
                  </a:cubicBezTo>
                  <a:cubicBezTo>
                    <a:pt x="24036" y="7531"/>
                    <a:pt x="21788" y="1"/>
                    <a:pt x="21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1281402" y="3985304"/>
              <a:ext cx="105449" cy="172642"/>
            </a:xfrm>
            <a:custGeom>
              <a:avLst/>
              <a:gdLst/>
              <a:ahLst/>
              <a:cxnLst/>
              <a:rect l="l" t="t" r="r" b="b"/>
              <a:pathLst>
                <a:path w="6778" h="11097" extrusionOk="0">
                  <a:moveTo>
                    <a:pt x="3891" y="0"/>
                  </a:moveTo>
                  <a:lnTo>
                    <a:pt x="573" y="1383"/>
                  </a:lnTo>
                  <a:cubicBezTo>
                    <a:pt x="134" y="1658"/>
                    <a:pt x="1" y="2238"/>
                    <a:pt x="276" y="2677"/>
                  </a:cubicBezTo>
                  <a:lnTo>
                    <a:pt x="5320" y="10726"/>
                  </a:lnTo>
                  <a:cubicBezTo>
                    <a:pt x="5470" y="10965"/>
                    <a:pt x="5727" y="11096"/>
                    <a:pt x="5991" y="11096"/>
                  </a:cubicBezTo>
                  <a:cubicBezTo>
                    <a:pt x="6135" y="11096"/>
                    <a:pt x="6280" y="11057"/>
                    <a:pt x="6411" y="10976"/>
                  </a:cubicBezTo>
                  <a:cubicBezTo>
                    <a:pt x="6620" y="10845"/>
                    <a:pt x="6756" y="10625"/>
                    <a:pt x="6777" y="10380"/>
                  </a:cubicBezTo>
                  <a:lnTo>
                    <a:pt x="6411" y="4021"/>
                  </a:lnTo>
                  <a:lnTo>
                    <a:pt x="38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1461464" y="3492240"/>
              <a:ext cx="180669" cy="624011"/>
            </a:xfrm>
            <a:custGeom>
              <a:avLst/>
              <a:gdLst/>
              <a:ahLst/>
              <a:cxnLst/>
              <a:rect l="l" t="t" r="r" b="b"/>
              <a:pathLst>
                <a:path w="11613" h="40110" extrusionOk="0">
                  <a:moveTo>
                    <a:pt x="10155" y="1"/>
                  </a:moveTo>
                  <a:lnTo>
                    <a:pt x="0" y="1346"/>
                  </a:lnTo>
                  <a:lnTo>
                    <a:pt x="2145" y="19653"/>
                  </a:lnTo>
                  <a:lnTo>
                    <a:pt x="940" y="40109"/>
                  </a:lnTo>
                  <a:lnTo>
                    <a:pt x="7497" y="40109"/>
                  </a:lnTo>
                  <a:lnTo>
                    <a:pt x="11465" y="19685"/>
                  </a:lnTo>
                  <a:cubicBezTo>
                    <a:pt x="11580" y="19096"/>
                    <a:pt x="11613" y="18492"/>
                    <a:pt x="11567" y="17892"/>
                  </a:cubicBezTo>
                  <a:lnTo>
                    <a:pt x="101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1477037" y="4116034"/>
              <a:ext cx="174695" cy="69791"/>
            </a:xfrm>
            <a:custGeom>
              <a:avLst/>
              <a:gdLst/>
              <a:ahLst/>
              <a:cxnLst/>
              <a:rect l="l" t="t" r="r" b="b"/>
              <a:pathLst>
                <a:path w="11229" h="4486" extrusionOk="0">
                  <a:moveTo>
                    <a:pt x="590" y="0"/>
                  </a:moveTo>
                  <a:lnTo>
                    <a:pt x="0" y="3547"/>
                  </a:lnTo>
                  <a:cubicBezTo>
                    <a:pt x="0" y="4064"/>
                    <a:pt x="420" y="4486"/>
                    <a:pt x="939" y="4486"/>
                  </a:cubicBezTo>
                  <a:lnTo>
                    <a:pt x="10438" y="4486"/>
                  </a:lnTo>
                  <a:cubicBezTo>
                    <a:pt x="10874" y="4484"/>
                    <a:pt x="11229" y="4131"/>
                    <a:pt x="11229" y="3694"/>
                  </a:cubicBezTo>
                  <a:cubicBezTo>
                    <a:pt x="11229" y="3447"/>
                    <a:pt x="11113" y="3216"/>
                    <a:pt x="10918" y="3066"/>
                  </a:cubicBezTo>
                  <a:lnTo>
                    <a:pt x="533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1569293" y="2711705"/>
              <a:ext cx="96643" cy="92956"/>
            </a:xfrm>
            <a:custGeom>
              <a:avLst/>
              <a:gdLst/>
              <a:ahLst/>
              <a:cxnLst/>
              <a:rect l="l" t="t" r="r" b="b"/>
              <a:pathLst>
                <a:path w="6212" h="5975" extrusionOk="0">
                  <a:moveTo>
                    <a:pt x="3224" y="0"/>
                  </a:moveTo>
                  <a:cubicBezTo>
                    <a:pt x="2016" y="0"/>
                    <a:pt x="926" y="729"/>
                    <a:pt x="464" y="1844"/>
                  </a:cubicBezTo>
                  <a:cubicBezTo>
                    <a:pt x="1" y="2961"/>
                    <a:pt x="257" y="4245"/>
                    <a:pt x="1112" y="5100"/>
                  </a:cubicBezTo>
                  <a:cubicBezTo>
                    <a:pt x="1683" y="5671"/>
                    <a:pt x="2447" y="5975"/>
                    <a:pt x="3224" y="5975"/>
                  </a:cubicBezTo>
                  <a:cubicBezTo>
                    <a:pt x="3609" y="5975"/>
                    <a:pt x="3997" y="5900"/>
                    <a:pt x="4366" y="5747"/>
                  </a:cubicBezTo>
                  <a:cubicBezTo>
                    <a:pt x="5483" y="5285"/>
                    <a:pt x="6211" y="4196"/>
                    <a:pt x="6211" y="2988"/>
                  </a:cubicBezTo>
                  <a:cubicBezTo>
                    <a:pt x="6211" y="1337"/>
                    <a:pt x="4873" y="0"/>
                    <a:pt x="32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1619435" y="2758191"/>
              <a:ext cx="77103" cy="103053"/>
            </a:xfrm>
            <a:custGeom>
              <a:avLst/>
              <a:gdLst/>
              <a:ahLst/>
              <a:cxnLst/>
              <a:rect l="l" t="t" r="r" b="b"/>
              <a:pathLst>
                <a:path w="4956" h="6624" extrusionOk="0">
                  <a:moveTo>
                    <a:pt x="2373" y="0"/>
                  </a:moveTo>
                  <a:lnTo>
                    <a:pt x="1" y="2034"/>
                  </a:lnTo>
                  <a:lnTo>
                    <a:pt x="1617" y="6624"/>
                  </a:lnTo>
                  <a:lnTo>
                    <a:pt x="4955" y="5138"/>
                  </a:lnTo>
                  <a:lnTo>
                    <a:pt x="23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1595819" y="2793569"/>
              <a:ext cx="175909" cy="475422"/>
            </a:xfrm>
            <a:custGeom>
              <a:avLst/>
              <a:gdLst/>
              <a:ahLst/>
              <a:cxnLst/>
              <a:rect l="l" t="t" r="r" b="b"/>
              <a:pathLst>
                <a:path w="11307" h="30559" extrusionOk="0">
                  <a:moveTo>
                    <a:pt x="6722" y="0"/>
                  </a:moveTo>
                  <a:lnTo>
                    <a:pt x="875" y="2303"/>
                  </a:lnTo>
                  <a:lnTo>
                    <a:pt x="4729" y="13477"/>
                  </a:lnTo>
                  <a:lnTo>
                    <a:pt x="1" y="21809"/>
                  </a:lnTo>
                  <a:lnTo>
                    <a:pt x="2951" y="30558"/>
                  </a:lnTo>
                  <a:lnTo>
                    <a:pt x="10653" y="16278"/>
                  </a:lnTo>
                  <a:cubicBezTo>
                    <a:pt x="11159" y="15253"/>
                    <a:pt x="11306" y="14088"/>
                    <a:pt x="11075" y="12969"/>
                  </a:cubicBezTo>
                  <a:lnTo>
                    <a:pt x="67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1197656" y="3179690"/>
              <a:ext cx="290490" cy="111314"/>
            </a:xfrm>
            <a:custGeom>
              <a:avLst/>
              <a:gdLst/>
              <a:ahLst/>
              <a:cxnLst/>
              <a:rect l="l" t="t" r="r" b="b"/>
              <a:pathLst>
                <a:path w="18672" h="7155" extrusionOk="0">
                  <a:moveTo>
                    <a:pt x="14515" y="1"/>
                  </a:moveTo>
                  <a:cubicBezTo>
                    <a:pt x="14464" y="1"/>
                    <a:pt x="14413" y="2"/>
                    <a:pt x="14362" y="4"/>
                  </a:cubicBezTo>
                  <a:lnTo>
                    <a:pt x="720" y="405"/>
                  </a:lnTo>
                  <a:lnTo>
                    <a:pt x="0" y="6595"/>
                  </a:lnTo>
                  <a:lnTo>
                    <a:pt x="14420" y="7153"/>
                  </a:lnTo>
                  <a:cubicBezTo>
                    <a:pt x="14450" y="7154"/>
                    <a:pt x="14479" y="7154"/>
                    <a:pt x="14509" y="7154"/>
                  </a:cubicBezTo>
                  <a:cubicBezTo>
                    <a:pt x="16050" y="7154"/>
                    <a:pt x="17423" y="6166"/>
                    <a:pt x="17907" y="4695"/>
                  </a:cubicBezTo>
                  <a:cubicBezTo>
                    <a:pt x="18672" y="2372"/>
                    <a:pt x="16932" y="1"/>
                    <a:pt x="14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1252356" y="2920004"/>
              <a:ext cx="97872" cy="92972"/>
            </a:xfrm>
            <a:custGeom>
              <a:avLst/>
              <a:gdLst/>
              <a:ahLst/>
              <a:cxnLst/>
              <a:rect l="l" t="t" r="r" b="b"/>
              <a:pathLst>
                <a:path w="6291" h="5976" extrusionOk="0">
                  <a:moveTo>
                    <a:pt x="3001" y="0"/>
                  </a:moveTo>
                  <a:cubicBezTo>
                    <a:pt x="2627" y="0"/>
                    <a:pt x="2250" y="71"/>
                    <a:pt x="1889" y="216"/>
                  </a:cubicBezTo>
                  <a:cubicBezTo>
                    <a:pt x="768" y="666"/>
                    <a:pt x="28" y="1746"/>
                    <a:pt x="15" y="2954"/>
                  </a:cubicBezTo>
                  <a:cubicBezTo>
                    <a:pt x="1" y="4162"/>
                    <a:pt x="716" y="5260"/>
                    <a:pt x="1827" y="5735"/>
                  </a:cubicBezTo>
                  <a:cubicBezTo>
                    <a:pt x="2205" y="5897"/>
                    <a:pt x="2604" y="5976"/>
                    <a:pt x="3000" y="5976"/>
                  </a:cubicBezTo>
                  <a:cubicBezTo>
                    <a:pt x="3766" y="5976"/>
                    <a:pt x="4520" y="5681"/>
                    <a:pt x="5090" y="5124"/>
                  </a:cubicBezTo>
                  <a:cubicBezTo>
                    <a:pt x="6269" y="3971"/>
                    <a:pt x="6291" y="2078"/>
                    <a:pt x="5137" y="899"/>
                  </a:cubicBezTo>
                  <a:cubicBezTo>
                    <a:pt x="4564" y="313"/>
                    <a:pt x="3789" y="0"/>
                    <a:pt x="30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1232349" y="2988597"/>
              <a:ext cx="81895" cy="88896"/>
            </a:xfrm>
            <a:custGeom>
              <a:avLst/>
              <a:gdLst/>
              <a:ahLst/>
              <a:cxnLst/>
              <a:rect l="l" t="t" r="r" b="b"/>
              <a:pathLst>
                <a:path w="5264" h="5714" extrusionOk="0">
                  <a:moveTo>
                    <a:pt x="2151" y="1"/>
                  </a:moveTo>
                  <a:lnTo>
                    <a:pt x="1" y="4366"/>
                  </a:lnTo>
                  <a:lnTo>
                    <a:pt x="3397" y="5713"/>
                  </a:lnTo>
                  <a:lnTo>
                    <a:pt x="5264" y="276"/>
                  </a:lnTo>
                  <a:lnTo>
                    <a:pt x="21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1143936" y="3019479"/>
              <a:ext cx="166683" cy="262828"/>
            </a:xfrm>
            <a:custGeom>
              <a:avLst/>
              <a:gdLst/>
              <a:ahLst/>
              <a:cxnLst/>
              <a:rect l="l" t="t" r="r" b="b"/>
              <a:pathLst>
                <a:path w="10714" h="16894" extrusionOk="0">
                  <a:moveTo>
                    <a:pt x="6185" y="0"/>
                  </a:moveTo>
                  <a:lnTo>
                    <a:pt x="804" y="12556"/>
                  </a:lnTo>
                  <a:cubicBezTo>
                    <a:pt x="0" y="14434"/>
                    <a:pt x="1192" y="16565"/>
                    <a:pt x="3214" y="16860"/>
                  </a:cubicBezTo>
                  <a:cubicBezTo>
                    <a:pt x="3367" y="16882"/>
                    <a:pt x="3518" y="16893"/>
                    <a:pt x="3668" y="16893"/>
                  </a:cubicBezTo>
                  <a:cubicBezTo>
                    <a:pt x="5014" y="16893"/>
                    <a:pt x="6233" y="16018"/>
                    <a:pt x="6640" y="14698"/>
                  </a:cubicBezTo>
                  <a:lnTo>
                    <a:pt x="10714" y="1461"/>
                  </a:lnTo>
                  <a:lnTo>
                    <a:pt x="61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1417763" y="3114846"/>
              <a:ext cx="274450" cy="425747"/>
            </a:xfrm>
            <a:custGeom>
              <a:avLst/>
              <a:gdLst/>
              <a:ahLst/>
              <a:cxnLst/>
              <a:rect l="l" t="t" r="r" b="b"/>
              <a:pathLst>
                <a:path w="17641" h="27366" extrusionOk="0">
                  <a:moveTo>
                    <a:pt x="13372" y="1"/>
                  </a:moveTo>
                  <a:lnTo>
                    <a:pt x="8939" y="2491"/>
                  </a:lnTo>
                  <a:lnTo>
                    <a:pt x="5760" y="2802"/>
                  </a:lnTo>
                  <a:lnTo>
                    <a:pt x="1" y="4168"/>
                  </a:lnTo>
                  <a:lnTo>
                    <a:pt x="1739" y="26182"/>
                  </a:lnTo>
                  <a:cubicBezTo>
                    <a:pt x="1739" y="26182"/>
                    <a:pt x="3104" y="27365"/>
                    <a:pt x="6257" y="27365"/>
                  </a:cubicBezTo>
                  <a:cubicBezTo>
                    <a:pt x="8807" y="27365"/>
                    <a:pt x="12527" y="26591"/>
                    <a:pt x="17640" y="23793"/>
                  </a:cubicBezTo>
                  <a:lnTo>
                    <a:pt x="133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1005489" y="2315751"/>
              <a:ext cx="639242" cy="639227"/>
            </a:xfrm>
            <a:custGeom>
              <a:avLst/>
              <a:gdLst/>
              <a:ahLst/>
              <a:cxnLst/>
              <a:rect l="l" t="t" r="r" b="b"/>
              <a:pathLst>
                <a:path w="41089" h="41088" extrusionOk="0">
                  <a:moveTo>
                    <a:pt x="20545" y="0"/>
                  </a:moveTo>
                  <a:cubicBezTo>
                    <a:pt x="15097" y="0"/>
                    <a:pt x="9871" y="2164"/>
                    <a:pt x="6019" y="6018"/>
                  </a:cubicBezTo>
                  <a:cubicBezTo>
                    <a:pt x="2165" y="9870"/>
                    <a:pt x="1" y="15096"/>
                    <a:pt x="1" y="20545"/>
                  </a:cubicBezTo>
                  <a:cubicBezTo>
                    <a:pt x="1" y="25993"/>
                    <a:pt x="2165" y="31217"/>
                    <a:pt x="6019" y="35071"/>
                  </a:cubicBezTo>
                  <a:cubicBezTo>
                    <a:pt x="9871" y="38924"/>
                    <a:pt x="15097" y="41088"/>
                    <a:pt x="20545" y="41088"/>
                  </a:cubicBezTo>
                  <a:cubicBezTo>
                    <a:pt x="25994" y="41088"/>
                    <a:pt x="31220" y="38924"/>
                    <a:pt x="35072" y="35071"/>
                  </a:cubicBezTo>
                  <a:cubicBezTo>
                    <a:pt x="38925" y="31217"/>
                    <a:pt x="41089" y="25993"/>
                    <a:pt x="41089" y="20545"/>
                  </a:cubicBezTo>
                  <a:cubicBezTo>
                    <a:pt x="41089" y="15096"/>
                    <a:pt x="38925" y="9870"/>
                    <a:pt x="35072" y="6018"/>
                  </a:cubicBezTo>
                  <a:cubicBezTo>
                    <a:pt x="31220" y="2164"/>
                    <a:pt x="25994" y="0"/>
                    <a:pt x="205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961711" y="2315751"/>
              <a:ext cx="639258" cy="639227"/>
            </a:xfrm>
            <a:custGeom>
              <a:avLst/>
              <a:gdLst/>
              <a:ahLst/>
              <a:cxnLst/>
              <a:rect l="l" t="t" r="r" b="b"/>
              <a:pathLst>
                <a:path w="41090" h="41088" extrusionOk="0">
                  <a:moveTo>
                    <a:pt x="20545" y="0"/>
                  </a:moveTo>
                  <a:cubicBezTo>
                    <a:pt x="15097" y="0"/>
                    <a:pt x="9871" y="2164"/>
                    <a:pt x="6019" y="6018"/>
                  </a:cubicBezTo>
                  <a:cubicBezTo>
                    <a:pt x="2166" y="9870"/>
                    <a:pt x="1" y="15096"/>
                    <a:pt x="1" y="20545"/>
                  </a:cubicBezTo>
                  <a:cubicBezTo>
                    <a:pt x="1" y="25993"/>
                    <a:pt x="2166" y="31219"/>
                    <a:pt x="6019" y="35071"/>
                  </a:cubicBezTo>
                  <a:cubicBezTo>
                    <a:pt x="9871" y="38924"/>
                    <a:pt x="15097" y="41088"/>
                    <a:pt x="20545" y="41088"/>
                  </a:cubicBezTo>
                  <a:cubicBezTo>
                    <a:pt x="25994" y="41088"/>
                    <a:pt x="31220" y="38924"/>
                    <a:pt x="35072" y="35071"/>
                  </a:cubicBezTo>
                  <a:cubicBezTo>
                    <a:pt x="38925" y="31219"/>
                    <a:pt x="41090" y="25993"/>
                    <a:pt x="41090" y="20545"/>
                  </a:cubicBezTo>
                  <a:cubicBezTo>
                    <a:pt x="41090" y="15096"/>
                    <a:pt x="38925" y="9870"/>
                    <a:pt x="35072" y="6018"/>
                  </a:cubicBezTo>
                  <a:cubicBezTo>
                    <a:pt x="31220" y="2164"/>
                    <a:pt x="25994" y="0"/>
                    <a:pt x="20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1030661" y="2384686"/>
              <a:ext cx="501356" cy="501340"/>
            </a:xfrm>
            <a:custGeom>
              <a:avLst/>
              <a:gdLst/>
              <a:ahLst/>
              <a:cxnLst/>
              <a:rect l="l" t="t" r="r" b="b"/>
              <a:pathLst>
                <a:path w="32226" h="32225" extrusionOk="0">
                  <a:moveTo>
                    <a:pt x="16113" y="1"/>
                  </a:moveTo>
                  <a:cubicBezTo>
                    <a:pt x="11841" y="1"/>
                    <a:pt x="7742" y="1698"/>
                    <a:pt x="4721" y="4720"/>
                  </a:cubicBezTo>
                  <a:cubicBezTo>
                    <a:pt x="1698" y="7741"/>
                    <a:pt x="1" y="11839"/>
                    <a:pt x="1" y="16114"/>
                  </a:cubicBezTo>
                  <a:cubicBezTo>
                    <a:pt x="1" y="20386"/>
                    <a:pt x="1698" y="24485"/>
                    <a:pt x="4721" y="27506"/>
                  </a:cubicBezTo>
                  <a:cubicBezTo>
                    <a:pt x="7742" y="30527"/>
                    <a:pt x="11841" y="32225"/>
                    <a:pt x="16113" y="32225"/>
                  </a:cubicBezTo>
                  <a:cubicBezTo>
                    <a:pt x="20387" y="32225"/>
                    <a:pt x="24485" y="30527"/>
                    <a:pt x="27507" y="27506"/>
                  </a:cubicBezTo>
                  <a:cubicBezTo>
                    <a:pt x="30529" y="24485"/>
                    <a:pt x="32226" y="20386"/>
                    <a:pt x="32226" y="16114"/>
                  </a:cubicBezTo>
                  <a:cubicBezTo>
                    <a:pt x="32226" y="11839"/>
                    <a:pt x="30529" y="7741"/>
                    <a:pt x="27507" y="4720"/>
                  </a:cubicBezTo>
                  <a:cubicBezTo>
                    <a:pt x="24485" y="1698"/>
                    <a:pt x="20387" y="1"/>
                    <a:pt x="16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1270994" y="2384686"/>
              <a:ext cx="261024" cy="501792"/>
            </a:xfrm>
            <a:custGeom>
              <a:avLst/>
              <a:gdLst/>
              <a:ahLst/>
              <a:cxnLst/>
              <a:rect l="l" t="t" r="r" b="b"/>
              <a:pathLst>
                <a:path w="16778" h="32254" extrusionOk="0">
                  <a:moveTo>
                    <a:pt x="906" y="1"/>
                  </a:moveTo>
                  <a:cubicBezTo>
                    <a:pt x="602" y="1"/>
                    <a:pt x="300" y="11"/>
                    <a:pt x="1" y="28"/>
                  </a:cubicBezTo>
                  <a:cubicBezTo>
                    <a:pt x="8346" y="505"/>
                    <a:pt x="14143" y="7529"/>
                    <a:pt x="14143" y="16127"/>
                  </a:cubicBezTo>
                  <a:cubicBezTo>
                    <a:pt x="14143" y="24725"/>
                    <a:pt x="8346" y="31748"/>
                    <a:pt x="1" y="32226"/>
                  </a:cubicBezTo>
                  <a:cubicBezTo>
                    <a:pt x="300" y="32242"/>
                    <a:pt x="602" y="32254"/>
                    <a:pt x="906" y="32254"/>
                  </a:cubicBezTo>
                  <a:cubicBezTo>
                    <a:pt x="9671" y="32254"/>
                    <a:pt x="16778" y="25034"/>
                    <a:pt x="16778" y="16127"/>
                  </a:cubicBezTo>
                  <a:cubicBezTo>
                    <a:pt x="16778" y="7221"/>
                    <a:pt x="9671" y="1"/>
                    <a:pt x="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1164300" y="2459113"/>
              <a:ext cx="227388" cy="353264"/>
            </a:xfrm>
            <a:custGeom>
              <a:avLst/>
              <a:gdLst/>
              <a:ahLst/>
              <a:cxnLst/>
              <a:rect l="l" t="t" r="r" b="b"/>
              <a:pathLst>
                <a:path w="14616" h="22707" extrusionOk="0">
                  <a:moveTo>
                    <a:pt x="6113" y="1"/>
                  </a:moveTo>
                  <a:lnTo>
                    <a:pt x="6113" y="2658"/>
                  </a:lnTo>
                  <a:cubicBezTo>
                    <a:pt x="2199" y="3142"/>
                    <a:pt x="292" y="5388"/>
                    <a:pt x="292" y="8046"/>
                  </a:cubicBezTo>
                  <a:cubicBezTo>
                    <a:pt x="292" y="14326"/>
                    <a:pt x="9904" y="12369"/>
                    <a:pt x="9904" y="15050"/>
                  </a:cubicBezTo>
                  <a:cubicBezTo>
                    <a:pt x="9904" y="15871"/>
                    <a:pt x="9132" y="16426"/>
                    <a:pt x="7151" y="16426"/>
                  </a:cubicBezTo>
                  <a:cubicBezTo>
                    <a:pt x="5194" y="16426"/>
                    <a:pt x="3068" y="15750"/>
                    <a:pt x="1572" y="14759"/>
                  </a:cubicBezTo>
                  <a:lnTo>
                    <a:pt x="1" y="18286"/>
                  </a:lnTo>
                  <a:cubicBezTo>
                    <a:pt x="1403" y="19253"/>
                    <a:pt x="3697" y="19953"/>
                    <a:pt x="6113" y="20122"/>
                  </a:cubicBezTo>
                  <a:lnTo>
                    <a:pt x="6113" y="22706"/>
                  </a:lnTo>
                  <a:lnTo>
                    <a:pt x="9012" y="22706"/>
                  </a:lnTo>
                  <a:lnTo>
                    <a:pt x="9012" y="20025"/>
                  </a:lnTo>
                  <a:cubicBezTo>
                    <a:pt x="12779" y="19471"/>
                    <a:pt x="14616" y="17247"/>
                    <a:pt x="14616" y="14687"/>
                  </a:cubicBezTo>
                  <a:cubicBezTo>
                    <a:pt x="14616" y="8455"/>
                    <a:pt x="5026" y="10388"/>
                    <a:pt x="5026" y="7803"/>
                  </a:cubicBezTo>
                  <a:cubicBezTo>
                    <a:pt x="5026" y="6958"/>
                    <a:pt x="5751" y="6282"/>
                    <a:pt x="7756" y="6282"/>
                  </a:cubicBezTo>
                  <a:cubicBezTo>
                    <a:pt x="9229" y="6282"/>
                    <a:pt x="10823" y="6717"/>
                    <a:pt x="12442" y="7586"/>
                  </a:cubicBezTo>
                  <a:lnTo>
                    <a:pt x="13915" y="4036"/>
                  </a:lnTo>
                  <a:cubicBezTo>
                    <a:pt x="12562" y="3238"/>
                    <a:pt x="10798" y="2755"/>
                    <a:pt x="9011" y="2611"/>
                  </a:cubicBezTo>
                  <a:lnTo>
                    <a:pt x="90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1444787" y="2955911"/>
              <a:ext cx="161736" cy="147672"/>
            </a:xfrm>
            <a:custGeom>
              <a:avLst/>
              <a:gdLst/>
              <a:ahLst/>
              <a:cxnLst/>
              <a:rect l="l" t="t" r="r" b="b"/>
              <a:pathLst>
                <a:path w="10396" h="9492" extrusionOk="0">
                  <a:moveTo>
                    <a:pt x="8569" y="0"/>
                  </a:moveTo>
                  <a:cubicBezTo>
                    <a:pt x="8502" y="9"/>
                    <a:pt x="5183" y="452"/>
                    <a:pt x="3240" y="1084"/>
                  </a:cubicBezTo>
                  <a:cubicBezTo>
                    <a:pt x="1278" y="1722"/>
                    <a:pt x="2512" y="4793"/>
                    <a:pt x="2512" y="4793"/>
                  </a:cubicBezTo>
                  <a:lnTo>
                    <a:pt x="0" y="5953"/>
                  </a:lnTo>
                  <a:cubicBezTo>
                    <a:pt x="898" y="8075"/>
                    <a:pt x="2825" y="9491"/>
                    <a:pt x="4915" y="9491"/>
                  </a:cubicBezTo>
                  <a:cubicBezTo>
                    <a:pt x="5172" y="9491"/>
                    <a:pt x="5431" y="9470"/>
                    <a:pt x="5691" y="9426"/>
                  </a:cubicBezTo>
                  <a:cubicBezTo>
                    <a:pt x="8533" y="8947"/>
                    <a:pt x="10395" y="5950"/>
                    <a:pt x="9852" y="2736"/>
                  </a:cubicBezTo>
                  <a:cubicBezTo>
                    <a:pt x="9658" y="1595"/>
                    <a:pt x="9202" y="684"/>
                    <a:pt x="8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1472572" y="3071970"/>
              <a:ext cx="87480" cy="125845"/>
            </a:xfrm>
            <a:custGeom>
              <a:avLst/>
              <a:gdLst/>
              <a:ahLst/>
              <a:cxnLst/>
              <a:rect l="l" t="t" r="r" b="b"/>
              <a:pathLst>
                <a:path w="5623" h="8089" extrusionOk="0">
                  <a:moveTo>
                    <a:pt x="4558" y="1"/>
                  </a:moveTo>
                  <a:lnTo>
                    <a:pt x="0" y="726"/>
                  </a:lnTo>
                  <a:lnTo>
                    <a:pt x="865" y="6145"/>
                  </a:lnTo>
                  <a:cubicBezTo>
                    <a:pt x="1047" y="7280"/>
                    <a:pt x="2027" y="8089"/>
                    <a:pt x="3141" y="8089"/>
                  </a:cubicBezTo>
                  <a:cubicBezTo>
                    <a:pt x="3262" y="8089"/>
                    <a:pt x="3385" y="8079"/>
                    <a:pt x="3508" y="8059"/>
                  </a:cubicBezTo>
                  <a:lnTo>
                    <a:pt x="3901" y="7995"/>
                  </a:lnTo>
                  <a:cubicBezTo>
                    <a:pt x="5159" y="7794"/>
                    <a:pt x="5623" y="6676"/>
                    <a:pt x="5421" y="5417"/>
                  </a:cubicBezTo>
                  <a:lnTo>
                    <a:pt x="45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468667" y="3075579"/>
              <a:ext cx="88164" cy="78550"/>
            </a:xfrm>
            <a:custGeom>
              <a:avLst/>
              <a:gdLst/>
              <a:ahLst/>
              <a:cxnLst/>
              <a:rect l="l" t="t" r="r" b="b"/>
              <a:pathLst>
                <a:path w="5667" h="5049" extrusionOk="0">
                  <a:moveTo>
                    <a:pt x="1" y="0"/>
                  </a:moveTo>
                  <a:cubicBezTo>
                    <a:pt x="1" y="1"/>
                    <a:pt x="788" y="5049"/>
                    <a:pt x="5059" y="5049"/>
                  </a:cubicBezTo>
                  <a:cubicBezTo>
                    <a:pt x="5254" y="5049"/>
                    <a:pt x="5457" y="5038"/>
                    <a:pt x="5667" y="5016"/>
                  </a:cubicBezTo>
                  <a:lnTo>
                    <a:pt x="5126" y="186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1570833" y="3003237"/>
              <a:ext cx="50033" cy="47217"/>
            </a:xfrm>
            <a:custGeom>
              <a:avLst/>
              <a:gdLst/>
              <a:ahLst/>
              <a:cxnLst/>
              <a:rect l="l" t="t" r="r" b="b"/>
              <a:pathLst>
                <a:path w="3216" h="3035" extrusionOk="0">
                  <a:moveTo>
                    <a:pt x="1609" y="1"/>
                  </a:moveTo>
                  <a:cubicBezTo>
                    <a:pt x="1509" y="1"/>
                    <a:pt x="1407" y="11"/>
                    <a:pt x="1304" y="32"/>
                  </a:cubicBezTo>
                  <a:cubicBezTo>
                    <a:pt x="703" y="153"/>
                    <a:pt x="235" y="626"/>
                    <a:pt x="118" y="1228"/>
                  </a:cubicBezTo>
                  <a:cubicBezTo>
                    <a:pt x="0" y="1831"/>
                    <a:pt x="258" y="2445"/>
                    <a:pt x="770" y="2784"/>
                  </a:cubicBezTo>
                  <a:cubicBezTo>
                    <a:pt x="1024" y="2951"/>
                    <a:pt x="1315" y="3034"/>
                    <a:pt x="1607" y="3034"/>
                  </a:cubicBezTo>
                  <a:cubicBezTo>
                    <a:pt x="1903" y="3034"/>
                    <a:pt x="2199" y="2948"/>
                    <a:pt x="2455" y="2775"/>
                  </a:cubicBezTo>
                  <a:cubicBezTo>
                    <a:pt x="2964" y="2432"/>
                    <a:pt x="3216" y="1816"/>
                    <a:pt x="3094" y="1215"/>
                  </a:cubicBezTo>
                  <a:cubicBezTo>
                    <a:pt x="2947" y="496"/>
                    <a:pt x="2315" y="1"/>
                    <a:pt x="16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1451181" y="2962010"/>
              <a:ext cx="165158" cy="173824"/>
            </a:xfrm>
            <a:custGeom>
              <a:avLst/>
              <a:gdLst/>
              <a:ahLst/>
              <a:cxnLst/>
              <a:rect l="l" t="t" r="r" b="b"/>
              <a:pathLst>
                <a:path w="10616" h="11173" extrusionOk="0">
                  <a:moveTo>
                    <a:pt x="7254" y="1"/>
                  </a:moveTo>
                  <a:cubicBezTo>
                    <a:pt x="7116" y="1"/>
                    <a:pt x="6977" y="14"/>
                    <a:pt x="6837" y="43"/>
                  </a:cubicBezTo>
                  <a:lnTo>
                    <a:pt x="1036" y="1223"/>
                  </a:lnTo>
                  <a:cubicBezTo>
                    <a:pt x="406" y="1352"/>
                    <a:pt x="1" y="1966"/>
                    <a:pt x="128" y="2596"/>
                  </a:cubicBezTo>
                  <a:lnTo>
                    <a:pt x="1142" y="7571"/>
                  </a:lnTo>
                  <a:cubicBezTo>
                    <a:pt x="1576" y="9704"/>
                    <a:pt x="3451" y="11173"/>
                    <a:pt x="5545" y="11173"/>
                  </a:cubicBezTo>
                  <a:cubicBezTo>
                    <a:pt x="5841" y="11173"/>
                    <a:pt x="6142" y="11143"/>
                    <a:pt x="6444" y="11082"/>
                  </a:cubicBezTo>
                  <a:lnTo>
                    <a:pt x="6610" y="11047"/>
                  </a:lnTo>
                  <a:cubicBezTo>
                    <a:pt x="9044" y="10553"/>
                    <a:pt x="10616" y="8178"/>
                    <a:pt x="10120" y="5745"/>
                  </a:cubicBezTo>
                  <a:lnTo>
                    <a:pt x="9289" y="1665"/>
                  </a:lnTo>
                  <a:cubicBezTo>
                    <a:pt x="9089" y="680"/>
                    <a:pt x="8222" y="1"/>
                    <a:pt x="72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1461464" y="3030463"/>
              <a:ext cx="152806" cy="110318"/>
            </a:xfrm>
            <a:custGeom>
              <a:avLst/>
              <a:gdLst/>
              <a:ahLst/>
              <a:cxnLst/>
              <a:rect l="l" t="t" r="r" b="b"/>
              <a:pathLst>
                <a:path w="9822" h="7091" extrusionOk="0">
                  <a:moveTo>
                    <a:pt x="1440" y="1"/>
                  </a:moveTo>
                  <a:lnTo>
                    <a:pt x="0" y="356"/>
                  </a:lnTo>
                  <a:lnTo>
                    <a:pt x="711" y="3193"/>
                  </a:lnTo>
                  <a:cubicBezTo>
                    <a:pt x="976" y="5539"/>
                    <a:pt x="2455" y="7091"/>
                    <a:pt x="4754" y="7091"/>
                  </a:cubicBezTo>
                  <a:cubicBezTo>
                    <a:pt x="5299" y="7091"/>
                    <a:pt x="5891" y="7003"/>
                    <a:pt x="6524" y="6818"/>
                  </a:cubicBezTo>
                  <a:cubicBezTo>
                    <a:pt x="9821" y="5854"/>
                    <a:pt x="9643" y="3170"/>
                    <a:pt x="9643" y="3170"/>
                  </a:cubicBezTo>
                  <a:cubicBezTo>
                    <a:pt x="9643" y="3170"/>
                    <a:pt x="9545" y="2252"/>
                    <a:pt x="8039" y="2252"/>
                  </a:cubicBezTo>
                  <a:cubicBezTo>
                    <a:pt x="7759" y="2252"/>
                    <a:pt x="7430" y="2284"/>
                    <a:pt x="7045" y="2359"/>
                  </a:cubicBezTo>
                  <a:cubicBezTo>
                    <a:pt x="4360" y="2883"/>
                    <a:pt x="5190" y="3599"/>
                    <a:pt x="3931" y="4120"/>
                  </a:cubicBezTo>
                  <a:cubicBezTo>
                    <a:pt x="3796" y="4176"/>
                    <a:pt x="3678" y="4198"/>
                    <a:pt x="3570" y="4198"/>
                  </a:cubicBezTo>
                  <a:cubicBezTo>
                    <a:pt x="3323" y="4198"/>
                    <a:pt x="3131" y="4082"/>
                    <a:pt x="2917" y="4003"/>
                  </a:cubicBezTo>
                  <a:cubicBezTo>
                    <a:pt x="2438" y="3823"/>
                    <a:pt x="2108" y="3375"/>
                    <a:pt x="2008" y="2871"/>
                  </a:cubicBezTo>
                  <a:lnTo>
                    <a:pt x="14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1429556" y="2932466"/>
              <a:ext cx="148543" cy="116090"/>
            </a:xfrm>
            <a:custGeom>
              <a:avLst/>
              <a:gdLst/>
              <a:ahLst/>
              <a:cxnLst/>
              <a:rect l="l" t="t" r="r" b="b"/>
              <a:pathLst>
                <a:path w="9548" h="7462" extrusionOk="0">
                  <a:moveTo>
                    <a:pt x="5898" y="1"/>
                  </a:moveTo>
                  <a:cubicBezTo>
                    <a:pt x="5551" y="1"/>
                    <a:pt x="5197" y="31"/>
                    <a:pt x="4839" y="91"/>
                  </a:cubicBezTo>
                  <a:cubicBezTo>
                    <a:pt x="1998" y="572"/>
                    <a:pt x="0" y="2767"/>
                    <a:pt x="544" y="5981"/>
                  </a:cubicBezTo>
                  <a:cubicBezTo>
                    <a:pt x="630" y="6490"/>
                    <a:pt x="777" y="6986"/>
                    <a:pt x="979" y="7461"/>
                  </a:cubicBezTo>
                  <a:lnTo>
                    <a:pt x="3491" y="6300"/>
                  </a:lnTo>
                  <a:cubicBezTo>
                    <a:pt x="3491" y="6300"/>
                    <a:pt x="2257" y="3229"/>
                    <a:pt x="4219" y="2591"/>
                  </a:cubicBezTo>
                  <a:cubicBezTo>
                    <a:pt x="6162" y="1959"/>
                    <a:pt x="9481" y="1516"/>
                    <a:pt x="9548" y="1507"/>
                  </a:cubicBezTo>
                  <a:cubicBezTo>
                    <a:pt x="8625" y="509"/>
                    <a:pt x="7325" y="1"/>
                    <a:pt x="5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1422461" y="3035799"/>
              <a:ext cx="55711" cy="53300"/>
            </a:xfrm>
            <a:custGeom>
              <a:avLst/>
              <a:gdLst/>
              <a:ahLst/>
              <a:cxnLst/>
              <a:rect l="l" t="t" r="r" b="b"/>
              <a:pathLst>
                <a:path w="3581" h="3426" extrusionOk="0">
                  <a:moveTo>
                    <a:pt x="1734" y="0"/>
                  </a:moveTo>
                  <a:cubicBezTo>
                    <a:pt x="1533" y="0"/>
                    <a:pt x="1329" y="36"/>
                    <a:pt x="1130" y="111"/>
                  </a:cubicBezTo>
                  <a:cubicBezTo>
                    <a:pt x="482" y="356"/>
                    <a:pt x="45" y="966"/>
                    <a:pt x="23" y="1658"/>
                  </a:cubicBezTo>
                  <a:cubicBezTo>
                    <a:pt x="0" y="2350"/>
                    <a:pt x="397" y="2988"/>
                    <a:pt x="1029" y="3273"/>
                  </a:cubicBezTo>
                  <a:cubicBezTo>
                    <a:pt x="1255" y="3375"/>
                    <a:pt x="1496" y="3425"/>
                    <a:pt x="1735" y="3425"/>
                  </a:cubicBezTo>
                  <a:cubicBezTo>
                    <a:pt x="2161" y="3425"/>
                    <a:pt x="2582" y="3266"/>
                    <a:pt x="2906" y="2962"/>
                  </a:cubicBezTo>
                  <a:cubicBezTo>
                    <a:pt x="3411" y="2488"/>
                    <a:pt x="3580" y="1757"/>
                    <a:pt x="3337" y="1109"/>
                  </a:cubicBezTo>
                  <a:cubicBezTo>
                    <a:pt x="3078" y="423"/>
                    <a:pt x="2426" y="0"/>
                    <a:pt x="1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95E9338-AD9C-4D0B-8884-28E3339A491E}"/>
              </a:ext>
            </a:extLst>
          </p:cNvPr>
          <p:cNvPicPr>
            <a:picLocks noChangeAspect="1"/>
          </p:cNvPicPr>
          <p:nvPr/>
        </p:nvPicPr>
        <p:blipFill rotWithShape="1">
          <a:blip r:embed="rId3"/>
          <a:srcRect b="91327"/>
          <a:stretch/>
        </p:blipFill>
        <p:spPr>
          <a:xfrm>
            <a:off x="1466607" y="1290302"/>
            <a:ext cx="6087132" cy="2440255"/>
          </a:xfrm>
          <a:prstGeom prst="rect">
            <a:avLst/>
          </a:prstGeom>
          <a:ln>
            <a:solidFill>
              <a:schemeClr val="accent3">
                <a:lumMod val="50000"/>
              </a:schemeClr>
            </a:solidFill>
          </a:ln>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63826E88-3FF5-B84D-992C-18BBE7EB0A22}"/>
              </a:ext>
            </a:extLst>
          </p:cNvPr>
          <p:cNvSpPr>
            <a:spLocks noGrp="1"/>
          </p:cNvSpPr>
          <p:nvPr>
            <p:ph type="title"/>
          </p:nvPr>
        </p:nvSpPr>
        <p:spPr/>
        <p:txBody>
          <a:bodyPr/>
          <a:lstStyle/>
          <a:p>
            <a:r>
              <a:rPr lang="en-US" dirty="0"/>
              <a:t>What IS THE Lending Club?</a:t>
            </a:r>
          </a:p>
        </p:txBody>
      </p:sp>
      <p:pic>
        <p:nvPicPr>
          <p:cNvPr id="3" name="Picture 2">
            <a:extLst>
              <a:ext uri="{FF2B5EF4-FFF2-40B4-BE49-F238E27FC236}">
                <a16:creationId xmlns:a16="http://schemas.microsoft.com/office/drawing/2014/main" id="{11B1F5B9-2E3C-4040-9913-0BA58F247F7B}"/>
              </a:ext>
            </a:extLst>
          </p:cNvPr>
          <p:cNvPicPr>
            <a:picLocks noChangeAspect="1"/>
          </p:cNvPicPr>
          <p:nvPr/>
        </p:nvPicPr>
        <p:blipFill rotWithShape="1">
          <a:blip r:embed="rId3"/>
          <a:srcRect b="22701"/>
          <a:stretch/>
        </p:blipFill>
        <p:spPr>
          <a:xfrm>
            <a:off x="1466607" y="1939408"/>
            <a:ext cx="6087132" cy="1523639"/>
          </a:xfrm>
          <a:prstGeom prst="rect">
            <a:avLst/>
          </a:prstGeom>
        </p:spPr>
      </p:pic>
      <p:pic>
        <p:nvPicPr>
          <p:cNvPr id="8" name="Graphic 7" descr="Bank">
            <a:extLst>
              <a:ext uri="{FF2B5EF4-FFF2-40B4-BE49-F238E27FC236}">
                <a16:creationId xmlns:a16="http://schemas.microsoft.com/office/drawing/2014/main" id="{1EBF5563-0DB3-4A83-BECE-1279F5B8BA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194" y="1290302"/>
            <a:ext cx="789958" cy="789958"/>
          </a:xfrm>
          <a:prstGeom prst="rect">
            <a:avLst/>
          </a:prstGeom>
        </p:spPr>
      </p:pic>
      <p:pic>
        <p:nvPicPr>
          <p:cNvPr id="6" name="Picture 5">
            <a:extLst>
              <a:ext uri="{FF2B5EF4-FFF2-40B4-BE49-F238E27FC236}">
                <a16:creationId xmlns:a16="http://schemas.microsoft.com/office/drawing/2014/main" id="{6AB507B4-54E9-4220-BFAC-A89F13CD6659}"/>
              </a:ext>
            </a:extLst>
          </p:cNvPr>
          <p:cNvPicPr>
            <a:picLocks noChangeAspect="1"/>
          </p:cNvPicPr>
          <p:nvPr/>
        </p:nvPicPr>
        <p:blipFill rotWithShape="1">
          <a:blip r:embed="rId3"/>
          <a:srcRect l="65558" t="76805"/>
          <a:stretch/>
        </p:blipFill>
        <p:spPr>
          <a:xfrm>
            <a:off x="5350213" y="3273357"/>
            <a:ext cx="2096522" cy="457200"/>
          </a:xfrm>
          <a:prstGeom prst="rect">
            <a:avLst/>
          </a:prstGeom>
        </p:spPr>
      </p:pic>
    </p:spTree>
    <p:extLst>
      <p:ext uri="{BB962C8B-B14F-4D97-AF65-F5344CB8AC3E}">
        <p14:creationId xmlns:p14="http://schemas.microsoft.com/office/powerpoint/2010/main" val="3109404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33F7-FC47-FA42-9297-F92FA7625E0A}"/>
              </a:ext>
            </a:extLst>
          </p:cNvPr>
          <p:cNvSpPr>
            <a:spLocks noGrp="1"/>
          </p:cNvSpPr>
          <p:nvPr>
            <p:ph type="title"/>
          </p:nvPr>
        </p:nvSpPr>
        <p:spPr/>
        <p:txBody>
          <a:bodyPr/>
          <a:lstStyle/>
          <a:p>
            <a:r>
              <a:rPr lang="en-US" dirty="0"/>
              <a:t>PROBLEM STATEMENT</a:t>
            </a:r>
          </a:p>
        </p:txBody>
      </p:sp>
      <p:sp>
        <p:nvSpPr>
          <p:cNvPr id="15" name="Rectangle 14">
            <a:extLst>
              <a:ext uri="{FF2B5EF4-FFF2-40B4-BE49-F238E27FC236}">
                <a16:creationId xmlns:a16="http://schemas.microsoft.com/office/drawing/2014/main" id="{9F47007C-0D83-E341-9F09-2903F739DF53}"/>
              </a:ext>
            </a:extLst>
          </p:cNvPr>
          <p:cNvSpPr/>
          <p:nvPr/>
        </p:nvSpPr>
        <p:spPr>
          <a:xfrm>
            <a:off x="1131536" y="1382534"/>
            <a:ext cx="6200503" cy="584775"/>
          </a:xfrm>
          <a:prstGeom prst="rect">
            <a:avLst/>
          </a:prstGeom>
        </p:spPr>
        <p:txBody>
          <a:bodyPr wrap="square" anchor="t">
            <a:spAutoFit/>
          </a:bodyPr>
          <a:lstStyle/>
          <a:p>
            <a:pPr marL="285750" indent="-285750">
              <a:buFont typeface="Arial" panose="020B0604020202020204" pitchFamily="34" charset="0"/>
              <a:buChar char="•"/>
            </a:pPr>
            <a:r>
              <a:rPr lang="en-US" sz="1600" dirty="0">
                <a:latin typeface="Inter"/>
              </a:rPr>
              <a:t>Close to $170 Billion worth of loans default in the US every year</a:t>
            </a:r>
          </a:p>
          <a:p>
            <a:pPr marL="285750" indent="-285750">
              <a:buFont typeface="Arial" panose="020B0604020202020204" pitchFamily="34" charset="0"/>
              <a:buChar char="•"/>
            </a:pPr>
            <a:r>
              <a:rPr lang="en-US" sz="1600" dirty="0">
                <a:latin typeface="Inter"/>
              </a:rPr>
              <a:t>Defaults cause extensive harm to the Bank and the economy</a:t>
            </a:r>
          </a:p>
        </p:txBody>
      </p:sp>
      <p:grpSp>
        <p:nvGrpSpPr>
          <p:cNvPr id="16" name="Google Shape;577;p39">
            <a:extLst>
              <a:ext uri="{FF2B5EF4-FFF2-40B4-BE49-F238E27FC236}">
                <a16:creationId xmlns:a16="http://schemas.microsoft.com/office/drawing/2014/main" id="{73808E05-DC46-E74A-B086-66D32EE06C94}"/>
              </a:ext>
            </a:extLst>
          </p:cNvPr>
          <p:cNvGrpSpPr/>
          <p:nvPr/>
        </p:nvGrpSpPr>
        <p:grpSpPr>
          <a:xfrm>
            <a:off x="7323908" y="1205086"/>
            <a:ext cx="953229" cy="1772544"/>
            <a:chOff x="2138947" y="3626222"/>
            <a:chExt cx="709406" cy="1319152"/>
          </a:xfrm>
        </p:grpSpPr>
        <p:sp>
          <p:nvSpPr>
            <p:cNvPr id="17" name="Google Shape;578;p39">
              <a:extLst>
                <a:ext uri="{FF2B5EF4-FFF2-40B4-BE49-F238E27FC236}">
                  <a16:creationId xmlns:a16="http://schemas.microsoft.com/office/drawing/2014/main" id="{B7DCFE34-EE8A-C240-8660-D7EDB20789AC}"/>
                </a:ext>
              </a:extLst>
            </p:cNvPr>
            <p:cNvSpPr/>
            <p:nvPr/>
          </p:nvSpPr>
          <p:spPr>
            <a:xfrm>
              <a:off x="2707791" y="4729964"/>
              <a:ext cx="91463" cy="99475"/>
            </a:xfrm>
            <a:custGeom>
              <a:avLst/>
              <a:gdLst/>
              <a:ahLst/>
              <a:cxnLst/>
              <a:rect l="l" t="t" r="r" b="b"/>
              <a:pathLst>
                <a:path w="5879" h="6394" extrusionOk="0">
                  <a:moveTo>
                    <a:pt x="2951" y="1"/>
                  </a:moveTo>
                  <a:lnTo>
                    <a:pt x="1" y="2340"/>
                  </a:lnTo>
                  <a:lnTo>
                    <a:pt x="2809" y="6394"/>
                  </a:lnTo>
                  <a:lnTo>
                    <a:pt x="5878" y="3920"/>
                  </a:lnTo>
                  <a:lnTo>
                    <a:pt x="29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9;p39">
              <a:extLst>
                <a:ext uri="{FF2B5EF4-FFF2-40B4-BE49-F238E27FC236}">
                  <a16:creationId xmlns:a16="http://schemas.microsoft.com/office/drawing/2014/main" id="{CF7F8A21-9982-CE48-81AF-FDF9F9C46707}"/>
                </a:ext>
              </a:extLst>
            </p:cNvPr>
            <p:cNvSpPr/>
            <p:nvPr/>
          </p:nvSpPr>
          <p:spPr>
            <a:xfrm>
              <a:off x="2702004" y="4786547"/>
              <a:ext cx="144623" cy="151732"/>
            </a:xfrm>
            <a:custGeom>
              <a:avLst/>
              <a:gdLst/>
              <a:ahLst/>
              <a:cxnLst/>
              <a:rect l="l" t="t" r="r" b="b"/>
              <a:pathLst>
                <a:path w="9296" h="9753" extrusionOk="0">
                  <a:moveTo>
                    <a:pt x="6337" y="1"/>
                  </a:moveTo>
                  <a:lnTo>
                    <a:pt x="2592" y="2913"/>
                  </a:lnTo>
                  <a:lnTo>
                    <a:pt x="63" y="8760"/>
                  </a:lnTo>
                  <a:cubicBezTo>
                    <a:pt x="1" y="8998"/>
                    <a:pt x="53" y="9253"/>
                    <a:pt x="203" y="9447"/>
                  </a:cubicBezTo>
                  <a:cubicBezTo>
                    <a:pt x="359" y="9647"/>
                    <a:pt x="593" y="9752"/>
                    <a:pt x="829" y="9752"/>
                  </a:cubicBezTo>
                  <a:cubicBezTo>
                    <a:pt x="999" y="9752"/>
                    <a:pt x="1170" y="9698"/>
                    <a:pt x="1314" y="9586"/>
                  </a:cubicBezTo>
                  <a:lnTo>
                    <a:pt x="8814" y="3756"/>
                  </a:lnTo>
                  <a:cubicBezTo>
                    <a:pt x="9222" y="3437"/>
                    <a:pt x="9296" y="2848"/>
                    <a:pt x="8979" y="2440"/>
                  </a:cubicBezTo>
                  <a:lnTo>
                    <a:pt x="63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0;p39">
              <a:extLst>
                <a:ext uri="{FF2B5EF4-FFF2-40B4-BE49-F238E27FC236}">
                  <a16:creationId xmlns:a16="http://schemas.microsoft.com/office/drawing/2014/main" id="{B529C7A3-7ECA-D748-BE85-DD09F746F26A}"/>
                </a:ext>
              </a:extLst>
            </p:cNvPr>
            <p:cNvSpPr/>
            <p:nvPr/>
          </p:nvSpPr>
          <p:spPr>
            <a:xfrm>
              <a:off x="2395614" y="4219927"/>
              <a:ext cx="404371" cy="583515"/>
            </a:xfrm>
            <a:custGeom>
              <a:avLst/>
              <a:gdLst/>
              <a:ahLst/>
              <a:cxnLst/>
              <a:rect l="l" t="t" r="r" b="b"/>
              <a:pathLst>
                <a:path w="25992" h="37507" extrusionOk="0">
                  <a:moveTo>
                    <a:pt x="9968" y="1"/>
                  </a:moveTo>
                  <a:lnTo>
                    <a:pt x="0" y="74"/>
                  </a:lnTo>
                  <a:lnTo>
                    <a:pt x="7135" y="20098"/>
                  </a:lnTo>
                  <a:lnTo>
                    <a:pt x="19809" y="37506"/>
                  </a:lnTo>
                  <a:lnTo>
                    <a:pt x="25992" y="33949"/>
                  </a:lnTo>
                  <a:lnTo>
                    <a:pt x="15384" y="18399"/>
                  </a:lnTo>
                  <a:lnTo>
                    <a:pt x="9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1;p39">
              <a:extLst>
                <a:ext uri="{FF2B5EF4-FFF2-40B4-BE49-F238E27FC236}">
                  <a16:creationId xmlns:a16="http://schemas.microsoft.com/office/drawing/2014/main" id="{992FE3E6-51C0-8A45-B30D-3A17AD38D3D8}"/>
                </a:ext>
              </a:extLst>
            </p:cNvPr>
            <p:cNvSpPr/>
            <p:nvPr/>
          </p:nvSpPr>
          <p:spPr>
            <a:xfrm>
              <a:off x="2253590" y="4788553"/>
              <a:ext cx="85753" cy="90716"/>
            </a:xfrm>
            <a:custGeom>
              <a:avLst/>
              <a:gdLst/>
              <a:ahLst/>
              <a:cxnLst/>
              <a:rect l="l" t="t" r="r" b="b"/>
              <a:pathLst>
                <a:path w="5512" h="5831" extrusionOk="0">
                  <a:moveTo>
                    <a:pt x="1972" y="1"/>
                  </a:moveTo>
                  <a:lnTo>
                    <a:pt x="0" y="4521"/>
                  </a:lnTo>
                  <a:lnTo>
                    <a:pt x="3718" y="5830"/>
                  </a:lnTo>
                  <a:lnTo>
                    <a:pt x="5511" y="1279"/>
                  </a:lnTo>
                  <a:lnTo>
                    <a:pt x="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2;p39">
              <a:extLst>
                <a:ext uri="{FF2B5EF4-FFF2-40B4-BE49-F238E27FC236}">
                  <a16:creationId xmlns:a16="http://schemas.microsoft.com/office/drawing/2014/main" id="{CF23AF7B-1C03-0E47-9E2B-4DDD61D6D84D}"/>
                </a:ext>
              </a:extLst>
            </p:cNvPr>
            <p:cNvSpPr/>
            <p:nvPr/>
          </p:nvSpPr>
          <p:spPr>
            <a:xfrm>
              <a:off x="2138947" y="4856244"/>
              <a:ext cx="177449" cy="89129"/>
            </a:xfrm>
            <a:custGeom>
              <a:avLst/>
              <a:gdLst/>
              <a:ahLst/>
              <a:cxnLst/>
              <a:rect l="l" t="t" r="r" b="b"/>
              <a:pathLst>
                <a:path w="11406" h="5729" extrusionOk="0">
                  <a:moveTo>
                    <a:pt x="6922" y="0"/>
                  </a:moveTo>
                  <a:lnTo>
                    <a:pt x="642" y="1069"/>
                  </a:lnTo>
                  <a:cubicBezTo>
                    <a:pt x="409" y="1146"/>
                    <a:pt x="223" y="1327"/>
                    <a:pt x="144" y="1560"/>
                  </a:cubicBezTo>
                  <a:cubicBezTo>
                    <a:pt x="0" y="1973"/>
                    <a:pt x="219" y="2423"/>
                    <a:pt x="632" y="2567"/>
                  </a:cubicBezTo>
                  <a:lnTo>
                    <a:pt x="9607" y="5676"/>
                  </a:lnTo>
                  <a:cubicBezTo>
                    <a:pt x="9709" y="5711"/>
                    <a:pt x="9812" y="5728"/>
                    <a:pt x="9914" y="5728"/>
                  </a:cubicBezTo>
                  <a:cubicBezTo>
                    <a:pt x="10303" y="5728"/>
                    <a:pt x="10668" y="5485"/>
                    <a:pt x="10802" y="5097"/>
                  </a:cubicBezTo>
                  <a:lnTo>
                    <a:pt x="11406" y="1553"/>
                  </a:lnTo>
                  <a:lnTo>
                    <a:pt x="6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p39">
              <a:extLst>
                <a:ext uri="{FF2B5EF4-FFF2-40B4-BE49-F238E27FC236}">
                  <a16:creationId xmlns:a16="http://schemas.microsoft.com/office/drawing/2014/main" id="{55AF0CDB-8B6D-4C4A-A5F4-0A31D2F7FC43}"/>
                </a:ext>
              </a:extLst>
            </p:cNvPr>
            <p:cNvSpPr/>
            <p:nvPr/>
          </p:nvSpPr>
          <p:spPr>
            <a:xfrm>
              <a:off x="2244738" y="4220269"/>
              <a:ext cx="371000" cy="629550"/>
            </a:xfrm>
            <a:custGeom>
              <a:avLst/>
              <a:gdLst/>
              <a:ahLst/>
              <a:cxnLst/>
              <a:rect l="l" t="t" r="r" b="b"/>
              <a:pathLst>
                <a:path w="23847" h="40466" extrusionOk="0">
                  <a:moveTo>
                    <a:pt x="23847" y="0"/>
                  </a:moveTo>
                  <a:lnTo>
                    <a:pt x="20496" y="41"/>
                  </a:lnTo>
                  <a:lnTo>
                    <a:pt x="9698" y="52"/>
                  </a:lnTo>
                  <a:lnTo>
                    <a:pt x="12517" y="3479"/>
                  </a:lnTo>
                  <a:lnTo>
                    <a:pt x="6274" y="17576"/>
                  </a:lnTo>
                  <a:lnTo>
                    <a:pt x="0" y="38048"/>
                  </a:lnTo>
                  <a:lnTo>
                    <a:pt x="7149" y="40465"/>
                  </a:lnTo>
                  <a:lnTo>
                    <a:pt x="14114" y="19236"/>
                  </a:lnTo>
                  <a:lnTo>
                    <a:pt x="23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4;p39">
              <a:extLst>
                <a:ext uri="{FF2B5EF4-FFF2-40B4-BE49-F238E27FC236}">
                  <a16:creationId xmlns:a16="http://schemas.microsoft.com/office/drawing/2014/main" id="{47289E8A-1CDB-464E-BDD1-76898C55934C}"/>
                </a:ext>
              </a:extLst>
            </p:cNvPr>
            <p:cNvSpPr/>
            <p:nvPr/>
          </p:nvSpPr>
          <p:spPr>
            <a:xfrm>
              <a:off x="2388333" y="3864702"/>
              <a:ext cx="237096" cy="389233"/>
            </a:xfrm>
            <a:custGeom>
              <a:avLst/>
              <a:gdLst/>
              <a:ahLst/>
              <a:cxnLst/>
              <a:rect l="l" t="t" r="r" b="b"/>
              <a:pathLst>
                <a:path w="15240" h="25019" extrusionOk="0">
                  <a:moveTo>
                    <a:pt x="3410" y="1"/>
                  </a:moveTo>
                  <a:cubicBezTo>
                    <a:pt x="3410" y="1"/>
                    <a:pt x="2955" y="66"/>
                    <a:pt x="2350" y="380"/>
                  </a:cubicBezTo>
                  <a:cubicBezTo>
                    <a:pt x="869" y="1148"/>
                    <a:pt x="0" y="2739"/>
                    <a:pt x="39" y="4408"/>
                  </a:cubicBezTo>
                  <a:lnTo>
                    <a:pt x="6" y="24298"/>
                  </a:lnTo>
                  <a:cubicBezTo>
                    <a:pt x="6" y="24298"/>
                    <a:pt x="2284" y="25018"/>
                    <a:pt x="5719" y="25018"/>
                  </a:cubicBezTo>
                  <a:cubicBezTo>
                    <a:pt x="8217" y="25018"/>
                    <a:pt x="11327" y="24637"/>
                    <a:pt x="14617" y="23320"/>
                  </a:cubicBezTo>
                  <a:lnTo>
                    <a:pt x="14550" y="3480"/>
                  </a:lnTo>
                  <a:cubicBezTo>
                    <a:pt x="14558" y="3236"/>
                    <a:pt x="15240" y="1472"/>
                    <a:pt x="15057" y="1310"/>
                  </a:cubicBezTo>
                  <a:cubicBezTo>
                    <a:pt x="14566" y="874"/>
                    <a:pt x="13919" y="260"/>
                    <a:pt x="12885" y="40"/>
                  </a:cubicBezTo>
                  <a:cubicBezTo>
                    <a:pt x="12760" y="15"/>
                    <a:pt x="12633" y="2"/>
                    <a:pt x="12506" y="2"/>
                  </a:cubicBezTo>
                  <a:cubicBezTo>
                    <a:pt x="12493" y="2"/>
                    <a:pt x="12480" y="2"/>
                    <a:pt x="12468" y="2"/>
                  </a:cubicBezTo>
                  <a:lnTo>
                    <a:pt x="34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5;p39">
              <a:extLst>
                <a:ext uri="{FF2B5EF4-FFF2-40B4-BE49-F238E27FC236}">
                  <a16:creationId xmlns:a16="http://schemas.microsoft.com/office/drawing/2014/main" id="{21B5E97D-E95C-4543-B5E9-B4CA400627DD}"/>
                </a:ext>
              </a:extLst>
            </p:cNvPr>
            <p:cNvSpPr/>
            <p:nvPr/>
          </p:nvSpPr>
          <p:spPr>
            <a:xfrm>
              <a:off x="2316380" y="3908310"/>
              <a:ext cx="149679" cy="199618"/>
            </a:xfrm>
            <a:custGeom>
              <a:avLst/>
              <a:gdLst/>
              <a:ahLst/>
              <a:cxnLst/>
              <a:rect l="l" t="t" r="r" b="b"/>
              <a:pathLst>
                <a:path w="9621" h="12831" extrusionOk="0">
                  <a:moveTo>
                    <a:pt x="4915" y="0"/>
                  </a:moveTo>
                  <a:lnTo>
                    <a:pt x="1" y="12831"/>
                  </a:lnTo>
                  <a:lnTo>
                    <a:pt x="9621" y="10498"/>
                  </a:lnTo>
                  <a:lnTo>
                    <a:pt x="49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6;p39">
              <a:extLst>
                <a:ext uri="{FF2B5EF4-FFF2-40B4-BE49-F238E27FC236}">
                  <a16:creationId xmlns:a16="http://schemas.microsoft.com/office/drawing/2014/main" id="{A41E2D50-D25B-2846-962A-EC465A2CEA93}"/>
                </a:ext>
              </a:extLst>
            </p:cNvPr>
            <p:cNvSpPr/>
            <p:nvPr/>
          </p:nvSpPr>
          <p:spPr>
            <a:xfrm>
              <a:off x="2465903" y="3777783"/>
              <a:ext cx="76481" cy="123775"/>
            </a:xfrm>
            <a:custGeom>
              <a:avLst/>
              <a:gdLst/>
              <a:ahLst/>
              <a:cxnLst/>
              <a:rect l="l" t="t" r="r" b="b"/>
              <a:pathLst>
                <a:path w="4916" h="7956" extrusionOk="0">
                  <a:moveTo>
                    <a:pt x="4142" y="0"/>
                  </a:moveTo>
                  <a:lnTo>
                    <a:pt x="44" y="2833"/>
                  </a:lnTo>
                  <a:lnTo>
                    <a:pt x="15" y="5511"/>
                  </a:lnTo>
                  <a:cubicBezTo>
                    <a:pt x="1" y="6856"/>
                    <a:pt x="1087" y="7956"/>
                    <a:pt x="2433" y="7956"/>
                  </a:cubicBezTo>
                  <a:cubicBezTo>
                    <a:pt x="3757" y="7956"/>
                    <a:pt x="4834" y="6891"/>
                    <a:pt x="4851" y="5569"/>
                  </a:cubicBezTo>
                  <a:lnTo>
                    <a:pt x="4915" y="507"/>
                  </a:lnTo>
                  <a:lnTo>
                    <a:pt x="4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7;p39">
              <a:extLst>
                <a:ext uri="{FF2B5EF4-FFF2-40B4-BE49-F238E27FC236}">
                  <a16:creationId xmlns:a16="http://schemas.microsoft.com/office/drawing/2014/main" id="{AC0612B5-A6EA-D44A-9340-34E398D8B75C}"/>
                </a:ext>
              </a:extLst>
            </p:cNvPr>
            <p:cNvSpPr/>
            <p:nvPr/>
          </p:nvSpPr>
          <p:spPr>
            <a:xfrm>
              <a:off x="2466230" y="3771560"/>
              <a:ext cx="80339" cy="83202"/>
            </a:xfrm>
            <a:custGeom>
              <a:avLst/>
              <a:gdLst/>
              <a:ahLst/>
              <a:cxnLst/>
              <a:rect l="l" t="t" r="r" b="b"/>
              <a:pathLst>
                <a:path w="5164" h="5348" extrusionOk="0">
                  <a:moveTo>
                    <a:pt x="4408" y="0"/>
                  </a:moveTo>
                  <a:lnTo>
                    <a:pt x="3103" y="911"/>
                  </a:lnTo>
                  <a:lnTo>
                    <a:pt x="25" y="3392"/>
                  </a:lnTo>
                  <a:lnTo>
                    <a:pt x="0" y="5348"/>
                  </a:lnTo>
                  <a:cubicBezTo>
                    <a:pt x="0" y="5348"/>
                    <a:pt x="9" y="5348"/>
                    <a:pt x="25" y="5348"/>
                  </a:cubicBezTo>
                  <a:cubicBezTo>
                    <a:pt x="413" y="5348"/>
                    <a:pt x="5163" y="5241"/>
                    <a:pt x="4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p39">
              <a:extLst>
                <a:ext uri="{FF2B5EF4-FFF2-40B4-BE49-F238E27FC236}">
                  <a16:creationId xmlns:a16="http://schemas.microsoft.com/office/drawing/2014/main" id="{3EE111AD-8569-1646-AAFD-FEBDABF7537B}"/>
                </a:ext>
              </a:extLst>
            </p:cNvPr>
            <p:cNvSpPr/>
            <p:nvPr/>
          </p:nvSpPr>
          <p:spPr>
            <a:xfrm>
              <a:off x="2483670" y="3864407"/>
              <a:ext cx="77383" cy="70522"/>
            </a:xfrm>
            <a:custGeom>
              <a:avLst/>
              <a:gdLst/>
              <a:ahLst/>
              <a:cxnLst/>
              <a:rect l="l" t="t" r="r" b="b"/>
              <a:pathLst>
                <a:path w="4974" h="4533" extrusionOk="0">
                  <a:moveTo>
                    <a:pt x="3709" y="1"/>
                  </a:moveTo>
                  <a:lnTo>
                    <a:pt x="0" y="1959"/>
                  </a:lnTo>
                  <a:lnTo>
                    <a:pt x="2577" y="4533"/>
                  </a:lnTo>
                  <a:lnTo>
                    <a:pt x="49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9;p39">
              <a:extLst>
                <a:ext uri="{FF2B5EF4-FFF2-40B4-BE49-F238E27FC236}">
                  <a16:creationId xmlns:a16="http://schemas.microsoft.com/office/drawing/2014/main" id="{127376D4-E666-3C42-A399-AE8526C5DAEF}"/>
                </a:ext>
              </a:extLst>
            </p:cNvPr>
            <p:cNvSpPr/>
            <p:nvPr/>
          </p:nvSpPr>
          <p:spPr>
            <a:xfrm>
              <a:off x="2448432" y="3864702"/>
              <a:ext cx="35253" cy="62168"/>
            </a:xfrm>
            <a:custGeom>
              <a:avLst/>
              <a:gdLst/>
              <a:ahLst/>
              <a:cxnLst/>
              <a:rect l="l" t="t" r="r" b="b"/>
              <a:pathLst>
                <a:path w="2266" h="3996" extrusionOk="0">
                  <a:moveTo>
                    <a:pt x="254" y="1"/>
                  </a:moveTo>
                  <a:lnTo>
                    <a:pt x="0" y="3995"/>
                  </a:lnTo>
                  <a:lnTo>
                    <a:pt x="0" y="3995"/>
                  </a:lnTo>
                  <a:lnTo>
                    <a:pt x="2265" y="1940"/>
                  </a:lnTo>
                  <a:lnTo>
                    <a:pt x="1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0;p39">
              <a:extLst>
                <a:ext uri="{FF2B5EF4-FFF2-40B4-BE49-F238E27FC236}">
                  <a16:creationId xmlns:a16="http://schemas.microsoft.com/office/drawing/2014/main" id="{E04B413F-E59A-BB4E-8700-FE32DAC0F06F}"/>
                </a:ext>
              </a:extLst>
            </p:cNvPr>
            <p:cNvSpPr/>
            <p:nvPr/>
          </p:nvSpPr>
          <p:spPr>
            <a:xfrm>
              <a:off x="2407671" y="3730441"/>
              <a:ext cx="46455" cy="44448"/>
            </a:xfrm>
            <a:custGeom>
              <a:avLst/>
              <a:gdLst/>
              <a:ahLst/>
              <a:cxnLst/>
              <a:rect l="l" t="t" r="r" b="b"/>
              <a:pathLst>
                <a:path w="2986" h="2857" extrusionOk="0">
                  <a:moveTo>
                    <a:pt x="1445" y="1"/>
                  </a:moveTo>
                  <a:cubicBezTo>
                    <a:pt x="676" y="1"/>
                    <a:pt x="40" y="613"/>
                    <a:pt x="17" y="1386"/>
                  </a:cubicBezTo>
                  <a:cubicBezTo>
                    <a:pt x="0" y="1964"/>
                    <a:pt x="333" y="2494"/>
                    <a:pt x="860" y="2732"/>
                  </a:cubicBezTo>
                  <a:cubicBezTo>
                    <a:pt x="1048" y="2816"/>
                    <a:pt x="1247" y="2857"/>
                    <a:pt x="1445" y="2857"/>
                  </a:cubicBezTo>
                  <a:cubicBezTo>
                    <a:pt x="1802" y="2857"/>
                    <a:pt x="2154" y="2723"/>
                    <a:pt x="2425" y="2468"/>
                  </a:cubicBezTo>
                  <a:cubicBezTo>
                    <a:pt x="2845" y="2071"/>
                    <a:pt x="2985" y="1461"/>
                    <a:pt x="2779" y="921"/>
                  </a:cubicBezTo>
                  <a:cubicBezTo>
                    <a:pt x="2575" y="381"/>
                    <a:pt x="2065" y="19"/>
                    <a:pt x="1487" y="2"/>
                  </a:cubicBezTo>
                  <a:cubicBezTo>
                    <a:pt x="1473" y="1"/>
                    <a:pt x="1459" y="1"/>
                    <a:pt x="14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91;p39">
              <a:extLst>
                <a:ext uri="{FF2B5EF4-FFF2-40B4-BE49-F238E27FC236}">
                  <a16:creationId xmlns:a16="http://schemas.microsoft.com/office/drawing/2014/main" id="{B338169D-4114-1342-816B-5D230AF3B886}"/>
                </a:ext>
              </a:extLst>
            </p:cNvPr>
            <p:cNvSpPr/>
            <p:nvPr/>
          </p:nvSpPr>
          <p:spPr>
            <a:xfrm>
              <a:off x="2377443" y="3675368"/>
              <a:ext cx="80728" cy="70849"/>
            </a:xfrm>
            <a:custGeom>
              <a:avLst/>
              <a:gdLst/>
              <a:ahLst/>
              <a:cxnLst/>
              <a:rect l="l" t="t" r="r" b="b"/>
              <a:pathLst>
                <a:path w="5189" h="4554" extrusionOk="0">
                  <a:moveTo>
                    <a:pt x="4275" y="0"/>
                  </a:moveTo>
                  <a:lnTo>
                    <a:pt x="2750" y="11"/>
                  </a:lnTo>
                  <a:cubicBezTo>
                    <a:pt x="2750" y="11"/>
                    <a:pt x="1" y="4269"/>
                    <a:pt x="4150" y="4554"/>
                  </a:cubicBezTo>
                  <a:lnTo>
                    <a:pt x="5189" y="2328"/>
                  </a:lnTo>
                  <a:lnTo>
                    <a:pt x="4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2;p39">
              <a:extLst>
                <a:ext uri="{FF2B5EF4-FFF2-40B4-BE49-F238E27FC236}">
                  <a16:creationId xmlns:a16="http://schemas.microsoft.com/office/drawing/2014/main" id="{FAC2ABF0-2DC3-FF4A-86C5-3092D6FAB6F5}"/>
                </a:ext>
              </a:extLst>
            </p:cNvPr>
            <p:cNvSpPr/>
            <p:nvPr/>
          </p:nvSpPr>
          <p:spPr>
            <a:xfrm>
              <a:off x="2418810" y="3683224"/>
              <a:ext cx="128972" cy="157955"/>
            </a:xfrm>
            <a:custGeom>
              <a:avLst/>
              <a:gdLst/>
              <a:ahLst/>
              <a:cxnLst/>
              <a:rect l="l" t="t" r="r" b="b"/>
              <a:pathLst>
                <a:path w="8290" h="10153" extrusionOk="0">
                  <a:moveTo>
                    <a:pt x="2004" y="0"/>
                  </a:moveTo>
                  <a:cubicBezTo>
                    <a:pt x="1017" y="0"/>
                    <a:pt x="203" y="784"/>
                    <a:pt x="173" y="1778"/>
                  </a:cubicBezTo>
                  <a:lnTo>
                    <a:pt x="65" y="6066"/>
                  </a:lnTo>
                  <a:cubicBezTo>
                    <a:pt x="1" y="8255"/>
                    <a:pt x="1723" y="10081"/>
                    <a:pt x="3913" y="10146"/>
                  </a:cubicBezTo>
                  <a:lnTo>
                    <a:pt x="4061" y="10151"/>
                  </a:lnTo>
                  <a:cubicBezTo>
                    <a:pt x="4101" y="10152"/>
                    <a:pt x="4141" y="10153"/>
                    <a:pt x="4181" y="10153"/>
                  </a:cubicBezTo>
                  <a:cubicBezTo>
                    <a:pt x="6316" y="10153"/>
                    <a:pt x="8078" y="8454"/>
                    <a:pt x="8141" y="6304"/>
                  </a:cubicBezTo>
                  <a:lnTo>
                    <a:pt x="8274" y="1210"/>
                  </a:lnTo>
                  <a:cubicBezTo>
                    <a:pt x="8290" y="644"/>
                    <a:pt x="7844" y="170"/>
                    <a:pt x="7277" y="154"/>
                  </a:cubicBezTo>
                  <a:lnTo>
                    <a:pt x="2061" y="1"/>
                  </a:lnTo>
                  <a:cubicBezTo>
                    <a:pt x="2042" y="0"/>
                    <a:pt x="2023" y="0"/>
                    <a:pt x="2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3;p39">
              <a:extLst>
                <a:ext uri="{FF2B5EF4-FFF2-40B4-BE49-F238E27FC236}">
                  <a16:creationId xmlns:a16="http://schemas.microsoft.com/office/drawing/2014/main" id="{09B2F1CC-8404-3046-B198-579F28165ACA}"/>
                </a:ext>
              </a:extLst>
            </p:cNvPr>
            <p:cNvSpPr/>
            <p:nvPr/>
          </p:nvSpPr>
          <p:spPr>
            <a:xfrm>
              <a:off x="2362757" y="3626222"/>
              <a:ext cx="256683" cy="186379"/>
            </a:xfrm>
            <a:custGeom>
              <a:avLst/>
              <a:gdLst/>
              <a:ahLst/>
              <a:cxnLst/>
              <a:rect l="l" t="t" r="r" b="b"/>
              <a:pathLst>
                <a:path w="16499" h="11980" extrusionOk="0">
                  <a:moveTo>
                    <a:pt x="9024" y="0"/>
                  </a:moveTo>
                  <a:cubicBezTo>
                    <a:pt x="7577" y="0"/>
                    <a:pt x="6298" y="555"/>
                    <a:pt x="5833" y="765"/>
                  </a:cubicBezTo>
                  <a:cubicBezTo>
                    <a:pt x="5101" y="446"/>
                    <a:pt x="4424" y="91"/>
                    <a:pt x="3758" y="91"/>
                  </a:cubicBezTo>
                  <a:cubicBezTo>
                    <a:pt x="3282" y="91"/>
                    <a:pt x="2811" y="273"/>
                    <a:pt x="2331" y="780"/>
                  </a:cubicBezTo>
                  <a:cubicBezTo>
                    <a:pt x="1" y="3241"/>
                    <a:pt x="2648" y="5191"/>
                    <a:pt x="3028" y="5665"/>
                  </a:cubicBezTo>
                  <a:cubicBezTo>
                    <a:pt x="3036" y="5679"/>
                    <a:pt x="3041" y="5685"/>
                    <a:pt x="3044" y="5685"/>
                  </a:cubicBezTo>
                  <a:cubicBezTo>
                    <a:pt x="3077" y="5685"/>
                    <a:pt x="2786" y="4835"/>
                    <a:pt x="3051" y="4835"/>
                  </a:cubicBezTo>
                  <a:cubicBezTo>
                    <a:pt x="3073" y="4835"/>
                    <a:pt x="3100" y="4841"/>
                    <a:pt x="3130" y="4854"/>
                  </a:cubicBezTo>
                  <a:lnTo>
                    <a:pt x="3398" y="5060"/>
                  </a:lnTo>
                  <a:cubicBezTo>
                    <a:pt x="3576" y="5223"/>
                    <a:pt x="3680" y="5279"/>
                    <a:pt x="3739" y="5279"/>
                  </a:cubicBezTo>
                  <a:cubicBezTo>
                    <a:pt x="3874" y="5279"/>
                    <a:pt x="3776" y="4987"/>
                    <a:pt x="3776" y="4987"/>
                  </a:cubicBezTo>
                  <a:lnTo>
                    <a:pt x="3776" y="4987"/>
                  </a:lnTo>
                  <a:cubicBezTo>
                    <a:pt x="3776" y="4987"/>
                    <a:pt x="4491" y="5078"/>
                    <a:pt x="5611" y="5078"/>
                  </a:cubicBezTo>
                  <a:cubicBezTo>
                    <a:pt x="6680" y="5078"/>
                    <a:pt x="8118" y="4995"/>
                    <a:pt x="9658" y="4674"/>
                  </a:cubicBezTo>
                  <a:lnTo>
                    <a:pt x="9658" y="4674"/>
                  </a:lnTo>
                  <a:cubicBezTo>
                    <a:pt x="9493" y="5787"/>
                    <a:pt x="9548" y="7564"/>
                    <a:pt x="11525" y="7704"/>
                  </a:cubicBezTo>
                  <a:lnTo>
                    <a:pt x="11522" y="11980"/>
                  </a:lnTo>
                  <a:cubicBezTo>
                    <a:pt x="11522" y="11980"/>
                    <a:pt x="16498" y="7641"/>
                    <a:pt x="15125" y="4243"/>
                  </a:cubicBezTo>
                  <a:cubicBezTo>
                    <a:pt x="14369" y="2372"/>
                    <a:pt x="12675" y="2314"/>
                    <a:pt x="12675" y="2314"/>
                  </a:cubicBezTo>
                  <a:lnTo>
                    <a:pt x="12673" y="2317"/>
                  </a:lnTo>
                  <a:cubicBezTo>
                    <a:pt x="12014" y="1043"/>
                    <a:pt x="10851" y="80"/>
                    <a:pt x="9286" y="6"/>
                  </a:cubicBezTo>
                  <a:cubicBezTo>
                    <a:pt x="9198" y="2"/>
                    <a:pt x="9111" y="0"/>
                    <a:pt x="9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4;p39">
              <a:extLst>
                <a:ext uri="{FF2B5EF4-FFF2-40B4-BE49-F238E27FC236}">
                  <a16:creationId xmlns:a16="http://schemas.microsoft.com/office/drawing/2014/main" id="{B4096F58-4400-F442-8787-F1184285B800}"/>
                </a:ext>
              </a:extLst>
            </p:cNvPr>
            <p:cNvSpPr/>
            <p:nvPr/>
          </p:nvSpPr>
          <p:spPr>
            <a:xfrm>
              <a:off x="2529767" y="3736042"/>
              <a:ext cx="48119" cy="44479"/>
            </a:xfrm>
            <a:custGeom>
              <a:avLst/>
              <a:gdLst/>
              <a:ahLst/>
              <a:cxnLst/>
              <a:rect l="l" t="t" r="r" b="b"/>
              <a:pathLst>
                <a:path w="3093" h="2859" extrusionOk="0">
                  <a:moveTo>
                    <a:pt x="1548" y="1"/>
                  </a:moveTo>
                  <a:cubicBezTo>
                    <a:pt x="1463" y="1"/>
                    <a:pt x="1377" y="8"/>
                    <a:pt x="1291" y="24"/>
                  </a:cubicBezTo>
                  <a:cubicBezTo>
                    <a:pt x="515" y="166"/>
                    <a:pt x="1" y="909"/>
                    <a:pt x="141" y="1685"/>
                  </a:cubicBezTo>
                  <a:cubicBezTo>
                    <a:pt x="267" y="2375"/>
                    <a:pt x="868" y="2858"/>
                    <a:pt x="1546" y="2858"/>
                  </a:cubicBezTo>
                  <a:cubicBezTo>
                    <a:pt x="1630" y="2858"/>
                    <a:pt x="1716" y="2851"/>
                    <a:pt x="1802" y="2835"/>
                  </a:cubicBezTo>
                  <a:cubicBezTo>
                    <a:pt x="2577" y="2693"/>
                    <a:pt x="3093" y="1950"/>
                    <a:pt x="2951" y="1174"/>
                  </a:cubicBezTo>
                  <a:cubicBezTo>
                    <a:pt x="2826" y="484"/>
                    <a:pt x="2225" y="1"/>
                    <a:pt x="1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5;p39">
              <a:extLst>
                <a:ext uri="{FF2B5EF4-FFF2-40B4-BE49-F238E27FC236}">
                  <a16:creationId xmlns:a16="http://schemas.microsoft.com/office/drawing/2014/main" id="{DF4D57CE-88D7-244F-9FE0-B6E34BC017DB}"/>
                </a:ext>
              </a:extLst>
            </p:cNvPr>
            <p:cNvSpPr/>
            <p:nvPr/>
          </p:nvSpPr>
          <p:spPr>
            <a:xfrm>
              <a:off x="2220639" y="3980046"/>
              <a:ext cx="627714" cy="627698"/>
            </a:xfrm>
            <a:custGeom>
              <a:avLst/>
              <a:gdLst/>
              <a:ahLst/>
              <a:cxnLst/>
              <a:rect l="l" t="t" r="r" b="b"/>
              <a:pathLst>
                <a:path w="40348" h="40347" extrusionOk="0">
                  <a:moveTo>
                    <a:pt x="20173" y="1"/>
                  </a:moveTo>
                  <a:cubicBezTo>
                    <a:pt x="14823" y="1"/>
                    <a:pt x="9693" y="2127"/>
                    <a:pt x="5910" y="5910"/>
                  </a:cubicBezTo>
                  <a:cubicBezTo>
                    <a:pt x="2126" y="9693"/>
                    <a:pt x="1" y="14823"/>
                    <a:pt x="1" y="20173"/>
                  </a:cubicBezTo>
                  <a:cubicBezTo>
                    <a:pt x="1" y="25523"/>
                    <a:pt x="2126" y="30655"/>
                    <a:pt x="5910" y="34438"/>
                  </a:cubicBezTo>
                  <a:cubicBezTo>
                    <a:pt x="9693" y="38221"/>
                    <a:pt x="14823" y="40347"/>
                    <a:pt x="20173" y="40347"/>
                  </a:cubicBezTo>
                  <a:cubicBezTo>
                    <a:pt x="25523" y="40347"/>
                    <a:pt x="30655" y="38221"/>
                    <a:pt x="34438" y="34438"/>
                  </a:cubicBezTo>
                  <a:cubicBezTo>
                    <a:pt x="38221" y="30655"/>
                    <a:pt x="40347" y="25523"/>
                    <a:pt x="40347" y="20173"/>
                  </a:cubicBezTo>
                  <a:cubicBezTo>
                    <a:pt x="40347" y="14823"/>
                    <a:pt x="38221" y="9693"/>
                    <a:pt x="34438" y="5910"/>
                  </a:cubicBezTo>
                  <a:cubicBezTo>
                    <a:pt x="30655" y="2127"/>
                    <a:pt x="25523" y="1"/>
                    <a:pt x="20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6;p39">
              <a:extLst>
                <a:ext uri="{FF2B5EF4-FFF2-40B4-BE49-F238E27FC236}">
                  <a16:creationId xmlns:a16="http://schemas.microsoft.com/office/drawing/2014/main" id="{9F830CC0-F7F4-FA47-9274-9DDD4D6AC888}"/>
                </a:ext>
              </a:extLst>
            </p:cNvPr>
            <p:cNvSpPr/>
            <p:nvPr/>
          </p:nvSpPr>
          <p:spPr>
            <a:xfrm>
              <a:off x="2288330" y="4047752"/>
              <a:ext cx="492302" cy="492286"/>
            </a:xfrm>
            <a:custGeom>
              <a:avLst/>
              <a:gdLst/>
              <a:ahLst/>
              <a:cxnLst/>
              <a:rect l="l" t="t" r="r" b="b"/>
              <a:pathLst>
                <a:path w="31644" h="31643" extrusionOk="0">
                  <a:moveTo>
                    <a:pt x="15822" y="1"/>
                  </a:moveTo>
                  <a:cubicBezTo>
                    <a:pt x="11626" y="1"/>
                    <a:pt x="7603" y="1668"/>
                    <a:pt x="4635" y="4634"/>
                  </a:cubicBezTo>
                  <a:cubicBezTo>
                    <a:pt x="1668" y="7602"/>
                    <a:pt x="1" y="11625"/>
                    <a:pt x="1" y="15821"/>
                  </a:cubicBezTo>
                  <a:cubicBezTo>
                    <a:pt x="1" y="20018"/>
                    <a:pt x="1668" y="24042"/>
                    <a:pt x="4635" y="27009"/>
                  </a:cubicBezTo>
                  <a:cubicBezTo>
                    <a:pt x="7603" y="29975"/>
                    <a:pt x="11626" y="31642"/>
                    <a:pt x="15822" y="31642"/>
                  </a:cubicBezTo>
                  <a:cubicBezTo>
                    <a:pt x="20018" y="31642"/>
                    <a:pt x="24043" y="29975"/>
                    <a:pt x="27011" y="27009"/>
                  </a:cubicBezTo>
                  <a:cubicBezTo>
                    <a:pt x="29977" y="24042"/>
                    <a:pt x="31644" y="20018"/>
                    <a:pt x="31644" y="15821"/>
                  </a:cubicBezTo>
                  <a:cubicBezTo>
                    <a:pt x="31644" y="11625"/>
                    <a:pt x="29977" y="7602"/>
                    <a:pt x="27011" y="4634"/>
                  </a:cubicBezTo>
                  <a:cubicBezTo>
                    <a:pt x="24043" y="1668"/>
                    <a:pt x="20018" y="1"/>
                    <a:pt x="15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7;p39">
              <a:extLst>
                <a:ext uri="{FF2B5EF4-FFF2-40B4-BE49-F238E27FC236}">
                  <a16:creationId xmlns:a16="http://schemas.microsoft.com/office/drawing/2014/main" id="{F117DDC1-2506-E846-B019-CBF67A2B7CC0}"/>
                </a:ext>
              </a:extLst>
            </p:cNvPr>
            <p:cNvSpPr/>
            <p:nvPr/>
          </p:nvSpPr>
          <p:spPr>
            <a:xfrm>
              <a:off x="2524321" y="4047752"/>
              <a:ext cx="256310" cy="492706"/>
            </a:xfrm>
            <a:custGeom>
              <a:avLst/>
              <a:gdLst/>
              <a:ahLst/>
              <a:cxnLst/>
              <a:rect l="l" t="t" r="r" b="b"/>
              <a:pathLst>
                <a:path w="16475" h="31670" extrusionOk="0">
                  <a:moveTo>
                    <a:pt x="889" y="1"/>
                  </a:moveTo>
                  <a:cubicBezTo>
                    <a:pt x="591" y="1"/>
                    <a:pt x="296" y="11"/>
                    <a:pt x="0" y="28"/>
                  </a:cubicBezTo>
                  <a:cubicBezTo>
                    <a:pt x="8195" y="496"/>
                    <a:pt x="13888" y="7393"/>
                    <a:pt x="13888" y="15835"/>
                  </a:cubicBezTo>
                  <a:cubicBezTo>
                    <a:pt x="13888" y="24278"/>
                    <a:pt x="8195" y="31175"/>
                    <a:pt x="0" y="31642"/>
                  </a:cubicBezTo>
                  <a:cubicBezTo>
                    <a:pt x="296" y="31660"/>
                    <a:pt x="591" y="31670"/>
                    <a:pt x="889" y="31670"/>
                  </a:cubicBezTo>
                  <a:cubicBezTo>
                    <a:pt x="9497" y="31670"/>
                    <a:pt x="16475" y="24580"/>
                    <a:pt x="16475" y="15835"/>
                  </a:cubicBezTo>
                  <a:cubicBezTo>
                    <a:pt x="16475" y="7090"/>
                    <a:pt x="9497" y="1"/>
                    <a:pt x="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8;p39">
              <a:extLst>
                <a:ext uri="{FF2B5EF4-FFF2-40B4-BE49-F238E27FC236}">
                  <a16:creationId xmlns:a16="http://schemas.microsoft.com/office/drawing/2014/main" id="{5672469A-ABBA-C047-806C-17488FFC8A03}"/>
                </a:ext>
              </a:extLst>
            </p:cNvPr>
            <p:cNvSpPr/>
            <p:nvPr/>
          </p:nvSpPr>
          <p:spPr>
            <a:xfrm>
              <a:off x="2419588" y="4120826"/>
              <a:ext cx="223266" cy="346886"/>
            </a:xfrm>
            <a:custGeom>
              <a:avLst/>
              <a:gdLst/>
              <a:ahLst/>
              <a:cxnLst/>
              <a:rect l="l" t="t" r="r" b="b"/>
              <a:pathLst>
                <a:path w="14351" h="22297" extrusionOk="0">
                  <a:moveTo>
                    <a:pt x="6001" y="1"/>
                  </a:moveTo>
                  <a:lnTo>
                    <a:pt x="6001" y="2611"/>
                  </a:lnTo>
                  <a:cubicBezTo>
                    <a:pt x="2158" y="3086"/>
                    <a:pt x="286" y="5292"/>
                    <a:pt x="286" y="7900"/>
                  </a:cubicBezTo>
                  <a:cubicBezTo>
                    <a:pt x="286" y="14067"/>
                    <a:pt x="9724" y="12145"/>
                    <a:pt x="9724" y="14778"/>
                  </a:cubicBezTo>
                  <a:cubicBezTo>
                    <a:pt x="9724" y="15585"/>
                    <a:pt x="8965" y="16129"/>
                    <a:pt x="7020" y="16129"/>
                  </a:cubicBezTo>
                  <a:cubicBezTo>
                    <a:pt x="5100" y="16129"/>
                    <a:pt x="3013" y="15466"/>
                    <a:pt x="1543" y="14494"/>
                  </a:cubicBezTo>
                  <a:lnTo>
                    <a:pt x="0" y="17956"/>
                  </a:lnTo>
                  <a:cubicBezTo>
                    <a:pt x="1376" y="18904"/>
                    <a:pt x="3630" y="19592"/>
                    <a:pt x="6001" y="19759"/>
                  </a:cubicBezTo>
                  <a:lnTo>
                    <a:pt x="6001" y="22296"/>
                  </a:lnTo>
                  <a:lnTo>
                    <a:pt x="8847" y="22296"/>
                  </a:lnTo>
                  <a:lnTo>
                    <a:pt x="8847" y="19665"/>
                  </a:lnTo>
                  <a:cubicBezTo>
                    <a:pt x="12547" y="19119"/>
                    <a:pt x="14350" y="16936"/>
                    <a:pt x="14350" y="14422"/>
                  </a:cubicBezTo>
                  <a:cubicBezTo>
                    <a:pt x="14350" y="8303"/>
                    <a:pt x="4935" y="10200"/>
                    <a:pt x="4935" y="7662"/>
                  </a:cubicBezTo>
                  <a:cubicBezTo>
                    <a:pt x="4935" y="6833"/>
                    <a:pt x="5646" y="6169"/>
                    <a:pt x="7614" y="6169"/>
                  </a:cubicBezTo>
                  <a:cubicBezTo>
                    <a:pt x="9061" y="6169"/>
                    <a:pt x="10625" y="6595"/>
                    <a:pt x="12215" y="7450"/>
                  </a:cubicBezTo>
                  <a:lnTo>
                    <a:pt x="13662" y="3962"/>
                  </a:lnTo>
                  <a:cubicBezTo>
                    <a:pt x="12334" y="3180"/>
                    <a:pt x="10603" y="2706"/>
                    <a:pt x="8847" y="2563"/>
                  </a:cubicBezTo>
                  <a:lnTo>
                    <a:pt x="8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9;p39">
              <a:extLst>
                <a:ext uri="{FF2B5EF4-FFF2-40B4-BE49-F238E27FC236}">
                  <a16:creationId xmlns:a16="http://schemas.microsoft.com/office/drawing/2014/main" id="{2791DC7C-76F1-AF48-BEFB-552F36110461}"/>
                </a:ext>
              </a:extLst>
            </p:cNvPr>
            <p:cNvSpPr/>
            <p:nvPr/>
          </p:nvSpPr>
          <p:spPr>
            <a:xfrm>
              <a:off x="2548171" y="4184611"/>
              <a:ext cx="91276" cy="81521"/>
            </a:xfrm>
            <a:custGeom>
              <a:avLst/>
              <a:gdLst/>
              <a:ahLst/>
              <a:cxnLst/>
              <a:rect l="l" t="t" r="r" b="b"/>
              <a:pathLst>
                <a:path w="5867" h="5240" extrusionOk="0">
                  <a:moveTo>
                    <a:pt x="3027" y="0"/>
                  </a:moveTo>
                  <a:cubicBezTo>
                    <a:pt x="2242" y="0"/>
                    <a:pt x="1465" y="342"/>
                    <a:pt x="934" y="1000"/>
                  </a:cubicBezTo>
                  <a:cubicBezTo>
                    <a:pt x="1" y="2155"/>
                    <a:pt x="182" y="3846"/>
                    <a:pt x="1338" y="4779"/>
                  </a:cubicBezTo>
                  <a:cubicBezTo>
                    <a:pt x="1734" y="5099"/>
                    <a:pt x="2164" y="5239"/>
                    <a:pt x="2595" y="5239"/>
                  </a:cubicBezTo>
                  <a:cubicBezTo>
                    <a:pt x="3420" y="5239"/>
                    <a:pt x="4252" y="4725"/>
                    <a:pt x="4864" y="3967"/>
                  </a:cubicBezTo>
                  <a:cubicBezTo>
                    <a:pt x="5796" y="2812"/>
                    <a:pt x="5867" y="1529"/>
                    <a:pt x="4712" y="598"/>
                  </a:cubicBezTo>
                  <a:lnTo>
                    <a:pt x="4712" y="596"/>
                  </a:lnTo>
                  <a:cubicBezTo>
                    <a:pt x="4215" y="195"/>
                    <a:pt x="3619" y="0"/>
                    <a:pt x="3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0;p39">
              <a:extLst>
                <a:ext uri="{FF2B5EF4-FFF2-40B4-BE49-F238E27FC236}">
                  <a16:creationId xmlns:a16="http://schemas.microsoft.com/office/drawing/2014/main" id="{2F158266-5E51-4649-AFD3-1317E2DE8120}"/>
                </a:ext>
              </a:extLst>
            </p:cNvPr>
            <p:cNvSpPr/>
            <p:nvPr/>
          </p:nvSpPr>
          <p:spPr>
            <a:xfrm>
              <a:off x="2584311" y="4148611"/>
              <a:ext cx="81926" cy="83435"/>
            </a:xfrm>
            <a:custGeom>
              <a:avLst/>
              <a:gdLst/>
              <a:ahLst/>
              <a:cxnLst/>
              <a:rect l="l" t="t" r="r" b="b"/>
              <a:pathLst>
                <a:path w="5266" h="5363" extrusionOk="0">
                  <a:moveTo>
                    <a:pt x="3610" y="1"/>
                  </a:moveTo>
                  <a:cubicBezTo>
                    <a:pt x="3179" y="1"/>
                    <a:pt x="2753" y="188"/>
                    <a:pt x="2460" y="548"/>
                  </a:cubicBezTo>
                  <a:lnTo>
                    <a:pt x="511" y="2964"/>
                  </a:lnTo>
                  <a:cubicBezTo>
                    <a:pt x="1" y="3598"/>
                    <a:pt x="99" y="4525"/>
                    <a:pt x="731" y="5038"/>
                  </a:cubicBezTo>
                  <a:cubicBezTo>
                    <a:pt x="1004" y="5257"/>
                    <a:pt x="1331" y="5363"/>
                    <a:pt x="1656" y="5363"/>
                  </a:cubicBezTo>
                  <a:cubicBezTo>
                    <a:pt x="2087" y="5363"/>
                    <a:pt x="2513" y="5176"/>
                    <a:pt x="2806" y="4816"/>
                  </a:cubicBezTo>
                  <a:lnTo>
                    <a:pt x="4756" y="2400"/>
                  </a:lnTo>
                  <a:cubicBezTo>
                    <a:pt x="5266" y="1766"/>
                    <a:pt x="5166" y="839"/>
                    <a:pt x="4534" y="326"/>
                  </a:cubicBezTo>
                  <a:cubicBezTo>
                    <a:pt x="4262" y="107"/>
                    <a:pt x="3935" y="1"/>
                    <a:pt x="3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1;p39">
              <a:extLst>
                <a:ext uri="{FF2B5EF4-FFF2-40B4-BE49-F238E27FC236}">
                  <a16:creationId xmlns:a16="http://schemas.microsoft.com/office/drawing/2014/main" id="{102FC0B1-8837-0847-9CC1-4F01CBAFC4C3}"/>
                </a:ext>
              </a:extLst>
            </p:cNvPr>
            <p:cNvSpPr/>
            <p:nvPr/>
          </p:nvSpPr>
          <p:spPr>
            <a:xfrm>
              <a:off x="2525659" y="3868172"/>
              <a:ext cx="270701" cy="335373"/>
            </a:xfrm>
            <a:custGeom>
              <a:avLst/>
              <a:gdLst/>
              <a:ahLst/>
              <a:cxnLst/>
              <a:rect l="l" t="t" r="r" b="b"/>
              <a:pathLst>
                <a:path w="17400" h="21557" extrusionOk="0">
                  <a:moveTo>
                    <a:pt x="3645" y="1"/>
                  </a:moveTo>
                  <a:cubicBezTo>
                    <a:pt x="3102" y="1"/>
                    <a:pt x="2609" y="131"/>
                    <a:pt x="2299" y="440"/>
                  </a:cubicBezTo>
                  <a:cubicBezTo>
                    <a:pt x="1" y="2262"/>
                    <a:pt x="909" y="4927"/>
                    <a:pt x="2156" y="5965"/>
                  </a:cubicBezTo>
                  <a:lnTo>
                    <a:pt x="10044" y="11944"/>
                  </a:lnTo>
                  <a:lnTo>
                    <a:pt x="5011" y="19152"/>
                  </a:lnTo>
                  <a:lnTo>
                    <a:pt x="9254" y="21556"/>
                  </a:lnTo>
                  <a:lnTo>
                    <a:pt x="17099" y="11709"/>
                  </a:lnTo>
                  <a:cubicBezTo>
                    <a:pt x="17400" y="10911"/>
                    <a:pt x="17207" y="10009"/>
                    <a:pt x="16605" y="9403"/>
                  </a:cubicBezTo>
                  <a:lnTo>
                    <a:pt x="6237" y="942"/>
                  </a:lnTo>
                  <a:cubicBezTo>
                    <a:pt x="5697" y="400"/>
                    <a:pt x="4595" y="1"/>
                    <a:pt x="3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Rectangle 40">
            <a:extLst>
              <a:ext uri="{FF2B5EF4-FFF2-40B4-BE49-F238E27FC236}">
                <a16:creationId xmlns:a16="http://schemas.microsoft.com/office/drawing/2014/main" id="{6B8EC5DE-F33D-4644-815E-EC8185E109F0}"/>
              </a:ext>
            </a:extLst>
          </p:cNvPr>
          <p:cNvSpPr/>
          <p:nvPr/>
        </p:nvSpPr>
        <p:spPr>
          <a:xfrm>
            <a:off x="913739" y="2627195"/>
            <a:ext cx="3553800" cy="523220"/>
          </a:xfrm>
          <a:prstGeom prst="rect">
            <a:avLst/>
          </a:prstGeom>
        </p:spPr>
        <p:txBody>
          <a:bodyPr wrap="square" anchor="t">
            <a:spAutoFit/>
          </a:bodyPr>
          <a:lstStyle/>
          <a:p>
            <a:pPr algn="ctr"/>
            <a:r>
              <a:rPr lang="en-US" b="1" dirty="0"/>
              <a:t>To predict whether a person who takes a loan from ‘The Lending Club’ will</a:t>
            </a:r>
            <a:endParaRPr lang="en-US" sz="1600" b="1" dirty="0">
              <a:latin typeface="Inter"/>
            </a:endParaRPr>
          </a:p>
        </p:txBody>
      </p:sp>
      <p:sp>
        <p:nvSpPr>
          <p:cNvPr id="43" name="Right Arrow 4">
            <a:extLst>
              <a:ext uri="{FF2B5EF4-FFF2-40B4-BE49-F238E27FC236}">
                <a16:creationId xmlns:a16="http://schemas.microsoft.com/office/drawing/2014/main" id="{924597F7-1E9D-4A89-A4F9-73A05BE67454}"/>
              </a:ext>
            </a:extLst>
          </p:cNvPr>
          <p:cNvSpPr/>
          <p:nvPr/>
        </p:nvSpPr>
        <p:spPr>
          <a:xfrm>
            <a:off x="4755907" y="2998450"/>
            <a:ext cx="461818" cy="166766"/>
          </a:xfrm>
          <a:prstGeom prst="rightArrow">
            <a:avLst/>
          </a:prstGeom>
          <a:solidFill>
            <a:srgbClr val="B976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E500E3-0933-441A-BABB-055089A289E4}"/>
              </a:ext>
            </a:extLst>
          </p:cNvPr>
          <p:cNvSpPr/>
          <p:nvPr/>
        </p:nvSpPr>
        <p:spPr>
          <a:xfrm>
            <a:off x="5458810" y="2335796"/>
            <a:ext cx="1469564" cy="1492075"/>
          </a:xfrm>
          <a:prstGeom prst="rect">
            <a:avLst/>
          </a:prstGeom>
        </p:spPr>
        <p:txBody>
          <a:bodyPr wrap="square" anchor="t">
            <a:spAutoFit/>
          </a:bodyPr>
          <a:lstStyle/>
          <a:p>
            <a:pPr algn="ctr">
              <a:lnSpc>
                <a:spcPct val="200000"/>
              </a:lnSpc>
            </a:pPr>
            <a:r>
              <a:rPr lang="en-US" sz="1800" b="1" dirty="0">
                <a:solidFill>
                  <a:schemeClr val="tx1"/>
                </a:solidFill>
                <a:latin typeface="Inter"/>
              </a:rPr>
              <a:t>Default</a:t>
            </a:r>
          </a:p>
          <a:p>
            <a:pPr algn="ctr">
              <a:lnSpc>
                <a:spcPct val="200000"/>
              </a:lnSpc>
            </a:pPr>
            <a:r>
              <a:rPr lang="en-US" sz="1200" b="1" dirty="0">
                <a:solidFill>
                  <a:schemeClr val="tx1"/>
                </a:solidFill>
                <a:latin typeface="Inter"/>
              </a:rPr>
              <a:t>Or </a:t>
            </a:r>
            <a:endParaRPr lang="en-US" sz="1800" b="1" dirty="0">
              <a:solidFill>
                <a:schemeClr val="tx1"/>
              </a:solidFill>
              <a:latin typeface="Inter"/>
            </a:endParaRPr>
          </a:p>
          <a:p>
            <a:pPr algn="ctr">
              <a:lnSpc>
                <a:spcPct val="200000"/>
              </a:lnSpc>
            </a:pPr>
            <a:r>
              <a:rPr lang="en-US" sz="1800" b="1" dirty="0">
                <a:solidFill>
                  <a:schemeClr val="tx1"/>
                </a:solidFill>
                <a:latin typeface="Inter"/>
              </a:rPr>
              <a:t>Not Default?</a:t>
            </a:r>
          </a:p>
        </p:txBody>
      </p:sp>
      <p:sp>
        <p:nvSpPr>
          <p:cNvPr id="3" name="Rectangle 2">
            <a:extLst>
              <a:ext uri="{FF2B5EF4-FFF2-40B4-BE49-F238E27FC236}">
                <a16:creationId xmlns:a16="http://schemas.microsoft.com/office/drawing/2014/main" id="{FBA51EDE-D3AE-4517-AE5E-15B818559985}"/>
              </a:ext>
            </a:extLst>
          </p:cNvPr>
          <p:cNvSpPr/>
          <p:nvPr/>
        </p:nvSpPr>
        <p:spPr>
          <a:xfrm>
            <a:off x="404639" y="3379414"/>
            <a:ext cx="4572000" cy="430887"/>
          </a:xfrm>
          <a:prstGeom prst="rect">
            <a:avLst/>
          </a:prstGeom>
        </p:spPr>
        <p:txBody>
          <a:bodyPr>
            <a:spAutoFit/>
          </a:bodyPr>
          <a:lstStyle/>
          <a:p>
            <a:pPr algn="ctr"/>
            <a:r>
              <a:rPr lang="en-US" sz="1050" dirty="0">
                <a:latin typeface="Arial" panose="020B0604020202020204" pitchFamily="34" charset="0"/>
              </a:rPr>
              <a:t>Using Parameters such as:</a:t>
            </a:r>
          </a:p>
          <a:p>
            <a:pPr algn="ctr"/>
            <a:r>
              <a:rPr lang="en-US" sz="1050" dirty="0">
                <a:latin typeface="Arial" panose="020B0604020202020204" pitchFamily="34" charset="0"/>
              </a:rPr>
              <a:t>Annual Income, Home Ownership Status, Length of Employment</a:t>
            </a:r>
            <a:endParaRPr lang="en-US" sz="1050" dirty="0"/>
          </a:p>
        </p:txBody>
      </p:sp>
    </p:spTree>
    <p:extLst>
      <p:ext uri="{BB962C8B-B14F-4D97-AF65-F5344CB8AC3E}">
        <p14:creationId xmlns:p14="http://schemas.microsoft.com/office/powerpoint/2010/main" val="48782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508D5A31-0E6A-DA4E-8E2B-94F91FB09C9B}"/>
              </a:ext>
            </a:extLst>
          </p:cNvPr>
          <p:cNvGraphicFramePr>
            <a:graphicFrameLocks noGrp="1"/>
          </p:cNvGraphicFramePr>
          <p:nvPr/>
        </p:nvGraphicFramePr>
        <p:xfrm>
          <a:off x="650784" y="1093471"/>
          <a:ext cx="8083915" cy="3196573"/>
        </p:xfrm>
        <a:graphic>
          <a:graphicData uri="http://schemas.openxmlformats.org/drawingml/2006/table">
            <a:tbl>
              <a:tblPr>
                <a:tableStyleId>{35758FB7-9AC5-4552-8A53-C91805E547FA}</a:tableStyleId>
              </a:tblPr>
              <a:tblGrid>
                <a:gridCol w="1616783">
                  <a:extLst>
                    <a:ext uri="{9D8B030D-6E8A-4147-A177-3AD203B41FA5}">
                      <a16:colId xmlns:a16="http://schemas.microsoft.com/office/drawing/2014/main" val="3043867092"/>
                    </a:ext>
                  </a:extLst>
                </a:gridCol>
                <a:gridCol w="1616783">
                  <a:extLst>
                    <a:ext uri="{9D8B030D-6E8A-4147-A177-3AD203B41FA5}">
                      <a16:colId xmlns:a16="http://schemas.microsoft.com/office/drawing/2014/main" val="2244524698"/>
                    </a:ext>
                  </a:extLst>
                </a:gridCol>
                <a:gridCol w="1616783">
                  <a:extLst>
                    <a:ext uri="{9D8B030D-6E8A-4147-A177-3AD203B41FA5}">
                      <a16:colId xmlns:a16="http://schemas.microsoft.com/office/drawing/2014/main" val="470355621"/>
                    </a:ext>
                  </a:extLst>
                </a:gridCol>
                <a:gridCol w="1616783">
                  <a:extLst>
                    <a:ext uri="{9D8B030D-6E8A-4147-A177-3AD203B41FA5}">
                      <a16:colId xmlns:a16="http://schemas.microsoft.com/office/drawing/2014/main" val="2797369331"/>
                    </a:ext>
                  </a:extLst>
                </a:gridCol>
                <a:gridCol w="1616783">
                  <a:extLst>
                    <a:ext uri="{9D8B030D-6E8A-4147-A177-3AD203B41FA5}">
                      <a16:colId xmlns:a16="http://schemas.microsoft.com/office/drawing/2014/main" val="1809306600"/>
                    </a:ext>
                  </a:extLst>
                </a:gridCol>
              </a:tblGrid>
              <a:tr h="261969">
                <a:tc>
                  <a:txBody>
                    <a:bodyPr/>
                    <a:lstStyle/>
                    <a:p>
                      <a:pPr algn="ctr"/>
                      <a:r>
                        <a:rPr lang="en-US" sz="1200" b="1" dirty="0">
                          <a:solidFill>
                            <a:schemeClr val="bg1"/>
                          </a:solidFill>
                          <a:effectLst/>
                        </a:rPr>
                        <a:t>Paper </a:t>
                      </a:r>
                      <a:endParaRPr lang="en-US" sz="1200" b="1" dirty="0">
                        <a:solidFill>
                          <a:schemeClr val="bg1"/>
                        </a:solidFill>
                        <a:effectLst/>
                        <a:latin typeface="+mn-lt"/>
                      </a:endParaRPr>
                    </a:p>
                  </a:txBody>
                  <a:tcPr anchor="ctr">
                    <a:solidFill>
                      <a:srgbClr val="55BCBD"/>
                    </a:solidFill>
                  </a:tcPr>
                </a:tc>
                <a:tc>
                  <a:txBody>
                    <a:bodyPr/>
                    <a:lstStyle/>
                    <a:p>
                      <a:pPr algn="ctr"/>
                      <a:r>
                        <a:rPr lang="en-US" sz="1200" b="1" dirty="0">
                          <a:solidFill>
                            <a:schemeClr val="bg1"/>
                          </a:solidFill>
                          <a:effectLst/>
                        </a:rPr>
                        <a:t>Classifier </a:t>
                      </a:r>
                      <a:endParaRPr lang="en-US" sz="1200" b="1" dirty="0">
                        <a:solidFill>
                          <a:schemeClr val="bg1"/>
                        </a:solidFill>
                        <a:effectLst/>
                        <a:latin typeface="+mn-lt"/>
                      </a:endParaRPr>
                    </a:p>
                  </a:txBody>
                  <a:tcPr anchor="ctr">
                    <a:solidFill>
                      <a:srgbClr val="55BCBD"/>
                    </a:solidFill>
                  </a:tcPr>
                </a:tc>
                <a:tc>
                  <a:txBody>
                    <a:bodyPr/>
                    <a:lstStyle/>
                    <a:p>
                      <a:pPr algn="ctr"/>
                      <a:r>
                        <a:rPr lang="en-US" sz="1200" b="1" dirty="0">
                          <a:solidFill>
                            <a:schemeClr val="bg1"/>
                          </a:solidFill>
                          <a:effectLst/>
                        </a:rPr>
                        <a:t>Performance Metrics </a:t>
                      </a:r>
                      <a:endParaRPr lang="en-US" sz="1200" b="1" dirty="0">
                        <a:solidFill>
                          <a:schemeClr val="bg1"/>
                        </a:solidFill>
                        <a:effectLst/>
                        <a:latin typeface="+mn-lt"/>
                      </a:endParaRPr>
                    </a:p>
                  </a:txBody>
                  <a:tcPr anchor="ctr">
                    <a:solidFill>
                      <a:srgbClr val="55BCBD"/>
                    </a:solidFill>
                  </a:tcPr>
                </a:tc>
                <a:tc>
                  <a:txBody>
                    <a:bodyPr/>
                    <a:lstStyle/>
                    <a:p>
                      <a:pPr algn="ctr"/>
                      <a:r>
                        <a:rPr lang="en-US" sz="1200" b="1" dirty="0">
                          <a:solidFill>
                            <a:schemeClr val="bg1"/>
                          </a:solidFill>
                          <a:effectLst/>
                        </a:rPr>
                        <a:t>Score </a:t>
                      </a:r>
                      <a:endParaRPr lang="en-US" sz="1200" b="1" dirty="0">
                        <a:solidFill>
                          <a:schemeClr val="bg1"/>
                        </a:solidFill>
                        <a:effectLst/>
                        <a:latin typeface="+mn-lt"/>
                      </a:endParaRPr>
                    </a:p>
                  </a:txBody>
                  <a:tcPr anchor="ctr">
                    <a:solidFill>
                      <a:srgbClr val="55BCBD"/>
                    </a:solidFill>
                  </a:tcPr>
                </a:tc>
                <a:tc>
                  <a:txBody>
                    <a:bodyPr/>
                    <a:lstStyle/>
                    <a:p>
                      <a:pPr algn="ctr"/>
                      <a:r>
                        <a:rPr lang="en-US" sz="1200" b="1" dirty="0">
                          <a:solidFill>
                            <a:schemeClr val="bg1"/>
                          </a:solidFill>
                          <a:effectLst/>
                        </a:rPr>
                        <a:t>Limitations </a:t>
                      </a:r>
                      <a:endParaRPr lang="en-US" sz="1200" b="1" dirty="0">
                        <a:solidFill>
                          <a:schemeClr val="bg1"/>
                        </a:solidFill>
                        <a:effectLst/>
                        <a:latin typeface="+mn-lt"/>
                      </a:endParaRPr>
                    </a:p>
                  </a:txBody>
                  <a:tcPr anchor="ctr">
                    <a:solidFill>
                      <a:srgbClr val="55BCBD"/>
                    </a:solidFill>
                  </a:tcPr>
                </a:tc>
                <a:extLst>
                  <a:ext uri="{0D108BD9-81ED-4DB2-BD59-A6C34878D82A}">
                    <a16:rowId xmlns:a16="http://schemas.microsoft.com/office/drawing/2014/main" val="2560120175"/>
                  </a:ext>
                </a:extLst>
              </a:tr>
              <a:tr h="727693">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effectLst/>
                        </a:rPr>
                        <a:t>Wang et al. (2017) </a:t>
                      </a:r>
                      <a:endParaRPr lang="en-US" sz="1200" dirty="0">
                        <a:effectLst/>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effectLst/>
                        </a:rPr>
                        <a:t> Decision Tree</a:t>
                      </a:r>
                      <a:endParaRPr lang="en-US" sz="1200" b="1" dirty="0">
                        <a:effectLst/>
                        <a:latin typeface="+mn-lt"/>
                      </a:endParaRPr>
                    </a:p>
                  </a:txBody>
                  <a:tcPr anchor="ctr"/>
                </a:tc>
                <a:tc>
                  <a:txBody>
                    <a:bodyPr/>
                    <a:lstStyle/>
                    <a:p>
                      <a:r>
                        <a:rPr lang="en-US" sz="1200" dirty="0">
                          <a:effectLst/>
                        </a:rPr>
                        <a:t>Accuracy</a:t>
                      </a:r>
                      <a:endParaRPr lang="en-US" sz="1200" dirty="0">
                        <a:effectLst/>
                        <a:latin typeface="+mn-lt"/>
                      </a:endParaRPr>
                    </a:p>
                  </a:txBody>
                  <a:tcPr anchor="ctr"/>
                </a:tc>
                <a:tc>
                  <a:txBody>
                    <a:bodyPr/>
                    <a:lstStyle/>
                    <a:p>
                      <a:r>
                        <a:rPr lang="en-US" sz="1200" dirty="0">
                          <a:effectLst/>
                        </a:rPr>
                        <a:t>95%</a:t>
                      </a:r>
                      <a:endParaRPr lang="en-US" sz="1200" dirty="0">
                        <a:effectLst/>
                        <a:latin typeface="+mn-lt"/>
                      </a:endParaRPr>
                    </a:p>
                  </a:txBody>
                  <a:tcPr anchor="ctr"/>
                </a:tc>
                <a:tc>
                  <a:txBody>
                    <a:bodyPr/>
                    <a:lstStyle/>
                    <a:p>
                      <a:r>
                        <a:rPr lang="en-US" sz="1200" dirty="0">
                          <a:effectLst/>
                          <a:latin typeface="+mn-lt"/>
                        </a:rPr>
                        <a:t>-</a:t>
                      </a:r>
                    </a:p>
                  </a:txBody>
                  <a:tcPr anchor="ctr"/>
                </a:tc>
                <a:extLst>
                  <a:ext uri="{0D108BD9-81ED-4DB2-BD59-A6C34878D82A}">
                    <a16:rowId xmlns:a16="http://schemas.microsoft.com/office/drawing/2014/main" val="22482470"/>
                  </a:ext>
                </a:extLst>
              </a:tr>
              <a:tr h="887785">
                <a:tc>
                  <a:txBody>
                    <a:bodyPr/>
                    <a:lstStyle/>
                    <a:p>
                      <a:r>
                        <a:rPr lang="en-US" sz="1200" dirty="0">
                          <a:effectLst/>
                        </a:rPr>
                        <a:t>Han, Choi and Kim (2018) </a:t>
                      </a:r>
                      <a:endParaRPr lang="en-US" sz="1200">
                        <a:effectLst/>
                        <a:latin typeface="+mn-lt"/>
                      </a:endParaRPr>
                    </a:p>
                  </a:txBody>
                  <a:tcPr anchor="ctr"/>
                </a:tc>
                <a:tc>
                  <a:txBody>
                    <a:bodyPr/>
                    <a:lstStyle/>
                    <a:p>
                      <a:r>
                        <a:rPr lang="en-US" sz="1200" b="1" dirty="0">
                          <a:effectLst/>
                        </a:rPr>
                        <a:t>Logistic regression </a:t>
                      </a:r>
                      <a:endParaRPr lang="en-US" sz="1200" b="1" dirty="0">
                        <a:effectLst/>
                        <a:latin typeface="+mn-lt"/>
                      </a:endParaRPr>
                    </a:p>
                  </a:txBody>
                  <a:tcPr anchor="ctr"/>
                </a:tc>
                <a:tc>
                  <a:txBody>
                    <a:bodyPr/>
                    <a:lstStyle/>
                    <a:p>
                      <a:r>
                        <a:rPr lang="en-US" sz="1200" dirty="0">
                          <a:effectLst/>
                        </a:rPr>
                        <a:t>Accuracy </a:t>
                      </a:r>
                      <a:endParaRPr lang="en-US" sz="1200" dirty="0">
                        <a:effectLst/>
                        <a:latin typeface="+mn-lt"/>
                      </a:endParaRPr>
                    </a:p>
                  </a:txBody>
                  <a:tcPr anchor="ctr"/>
                </a:tc>
                <a:tc>
                  <a:txBody>
                    <a:bodyPr/>
                    <a:lstStyle/>
                    <a:p>
                      <a:r>
                        <a:rPr lang="en-US" sz="1200" dirty="0">
                          <a:effectLst/>
                        </a:rPr>
                        <a:t>69.7 %</a:t>
                      </a:r>
                      <a:endParaRPr lang="en-US" sz="1200" dirty="0">
                        <a:effectLst/>
                        <a:latin typeface="+mn-lt"/>
                      </a:endParaRPr>
                    </a:p>
                  </a:txBody>
                  <a:tcPr anchor="ctr"/>
                </a:tc>
                <a:tc>
                  <a:txBody>
                    <a:bodyPr/>
                    <a:lstStyle/>
                    <a:p>
                      <a:r>
                        <a:rPr lang="en-US" sz="1200" dirty="0">
                          <a:effectLst/>
                        </a:rPr>
                        <a:t>Reduces performance in datasets with huge number of variables due to on linear relation between them </a:t>
                      </a:r>
                      <a:endParaRPr lang="en-US" sz="1200">
                        <a:effectLst/>
                        <a:latin typeface="+mn-lt"/>
                      </a:endParaRPr>
                    </a:p>
                  </a:txBody>
                  <a:tcPr anchor="ctr"/>
                </a:tc>
                <a:extLst>
                  <a:ext uri="{0D108BD9-81ED-4DB2-BD59-A6C34878D82A}">
                    <a16:rowId xmlns:a16="http://schemas.microsoft.com/office/drawing/2014/main" val="562138398"/>
                  </a:ext>
                </a:extLst>
              </a:tr>
              <a:tr h="567600">
                <a:tc>
                  <a:txBody>
                    <a:bodyPr/>
                    <a:lstStyle/>
                    <a:p>
                      <a:r>
                        <a:rPr lang="en-US" sz="1200" dirty="0" err="1">
                          <a:effectLst/>
                        </a:rPr>
                        <a:t>Byanjankar</a:t>
                      </a:r>
                      <a:r>
                        <a:rPr lang="en-US" sz="1200" dirty="0">
                          <a:effectLst/>
                        </a:rPr>
                        <a:t>, Heikkila and accurate results </a:t>
                      </a:r>
                      <a:r>
                        <a:rPr lang="en-US" sz="1200" dirty="0" err="1">
                          <a:effectLst/>
                        </a:rPr>
                        <a:t>Mezei</a:t>
                      </a:r>
                      <a:r>
                        <a:rPr lang="en-US" sz="1200" dirty="0">
                          <a:effectLst/>
                        </a:rPr>
                        <a:t> (2015) </a:t>
                      </a:r>
                      <a:endParaRPr lang="en-US" sz="1200" dirty="0">
                        <a:effectLst/>
                        <a:latin typeface="+mn-lt"/>
                      </a:endParaRPr>
                    </a:p>
                  </a:txBody>
                  <a:tcPr anchor="ctr"/>
                </a:tc>
                <a:tc>
                  <a:txBody>
                    <a:bodyPr/>
                    <a:lstStyle/>
                    <a:p>
                      <a:r>
                        <a:rPr lang="en-US" sz="1200" b="1" dirty="0">
                          <a:effectLst/>
                        </a:rPr>
                        <a:t>Neural network </a:t>
                      </a:r>
                      <a:endParaRPr lang="en-US" sz="1200" b="1" dirty="0">
                        <a:effectLst/>
                        <a:latin typeface="+mn-lt"/>
                      </a:endParaRPr>
                    </a:p>
                  </a:txBody>
                  <a:tcPr anchor="ctr"/>
                </a:tc>
                <a:tc>
                  <a:txBody>
                    <a:bodyPr/>
                    <a:lstStyle/>
                    <a:p>
                      <a:r>
                        <a:rPr lang="en-US" sz="1200" dirty="0">
                          <a:effectLst/>
                        </a:rPr>
                        <a:t>Accuracy </a:t>
                      </a:r>
                      <a:endParaRPr lang="en-US" sz="1200">
                        <a:effectLst/>
                        <a:latin typeface="+mn-lt"/>
                      </a:endParaRPr>
                    </a:p>
                  </a:txBody>
                  <a:tcPr anchor="ctr"/>
                </a:tc>
                <a:tc>
                  <a:txBody>
                    <a:bodyPr/>
                    <a:lstStyle/>
                    <a:p>
                      <a:r>
                        <a:rPr lang="en-US" sz="1200" dirty="0">
                          <a:effectLst/>
                        </a:rPr>
                        <a:t>74% </a:t>
                      </a:r>
                      <a:endParaRPr lang="en-US" sz="1200" dirty="0">
                        <a:effectLst/>
                        <a:latin typeface="+mn-lt"/>
                      </a:endParaRPr>
                    </a:p>
                  </a:txBody>
                  <a:tcPr anchor="ctr"/>
                </a:tc>
                <a:tc>
                  <a:txBody>
                    <a:bodyPr/>
                    <a:lstStyle/>
                    <a:p>
                      <a:r>
                        <a:rPr lang="en-US" sz="1200" dirty="0">
                          <a:effectLst/>
                        </a:rPr>
                        <a:t>Requires larger training sets to give better results. </a:t>
                      </a:r>
                      <a:endParaRPr lang="en-US" sz="1200" dirty="0">
                        <a:effectLst/>
                        <a:latin typeface="+mn-lt"/>
                      </a:endParaRPr>
                    </a:p>
                  </a:txBody>
                  <a:tcPr anchor="ctr"/>
                </a:tc>
                <a:extLst>
                  <a:ext uri="{0D108BD9-81ED-4DB2-BD59-A6C34878D82A}">
                    <a16:rowId xmlns:a16="http://schemas.microsoft.com/office/drawing/2014/main" val="3825183286"/>
                  </a:ext>
                </a:extLst>
              </a:tr>
            </a:tbl>
          </a:graphicData>
        </a:graphic>
      </p:graphicFrame>
      <p:pic>
        <p:nvPicPr>
          <p:cNvPr id="2049" name="Picture 1" descr="page6image65934208">
            <a:extLst>
              <a:ext uri="{FF2B5EF4-FFF2-40B4-BE49-F238E27FC236}">
                <a16:creationId xmlns:a16="http://schemas.microsoft.com/office/drawing/2014/main" id="{B87FD12A-ECD2-6D42-B4CA-E6A4213C6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6image65935168">
            <a:extLst>
              <a:ext uri="{FF2B5EF4-FFF2-40B4-BE49-F238E27FC236}">
                <a16:creationId xmlns:a16="http://schemas.microsoft.com/office/drawing/2014/main" id="{D2DADDCD-5A08-6D40-903B-6DCD1BFFB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6image65935744">
            <a:extLst>
              <a:ext uri="{FF2B5EF4-FFF2-40B4-BE49-F238E27FC236}">
                <a16:creationId xmlns:a16="http://schemas.microsoft.com/office/drawing/2014/main" id="{97D31A77-AED7-B44A-A5AF-140579280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6image65936128">
            <a:extLst>
              <a:ext uri="{FF2B5EF4-FFF2-40B4-BE49-F238E27FC236}">
                <a16:creationId xmlns:a16="http://schemas.microsoft.com/office/drawing/2014/main" id="{CFCD6F73-6B21-DA4C-933A-708C8CF5C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6image65936704">
            <a:extLst>
              <a:ext uri="{FF2B5EF4-FFF2-40B4-BE49-F238E27FC236}">
                <a16:creationId xmlns:a16="http://schemas.microsoft.com/office/drawing/2014/main" id="{198D8CC4-98CD-514B-A793-C03207679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6image65937088">
            <a:extLst>
              <a:ext uri="{FF2B5EF4-FFF2-40B4-BE49-F238E27FC236}">
                <a16:creationId xmlns:a16="http://schemas.microsoft.com/office/drawing/2014/main" id="{B2F74F6C-E396-7F4E-A4A4-80B80B2B6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6image65937472">
            <a:extLst>
              <a:ext uri="{FF2B5EF4-FFF2-40B4-BE49-F238E27FC236}">
                <a16:creationId xmlns:a16="http://schemas.microsoft.com/office/drawing/2014/main" id="{A41EA9CC-7386-EE4F-BEDD-D8B09B331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49" y="1139824"/>
            <a:ext cx="45719" cy="45719"/>
          </a:xfrm>
          <a:prstGeom prst="rect">
            <a:avLst/>
          </a:prstGeom>
          <a:noFill/>
          <a:extLst>
            <a:ext uri="{909E8E84-426E-40DD-AFC4-6F175D3DCCD1}">
              <a14:hiddenFill xmlns:a14="http://schemas.microsoft.com/office/drawing/2010/main">
                <a:solidFill>
                  <a:srgbClr val="FFFFFF"/>
                </a:solidFill>
              </a14:hiddenFill>
            </a:ext>
          </a:extLst>
        </p:spPr>
      </p:pic>
      <p:sp>
        <p:nvSpPr>
          <p:cNvPr id="39" name="Title 1">
            <a:extLst>
              <a:ext uri="{FF2B5EF4-FFF2-40B4-BE49-F238E27FC236}">
                <a16:creationId xmlns:a16="http://schemas.microsoft.com/office/drawing/2014/main" id="{3DC57A77-B5D6-5E45-9FD3-64745922395E}"/>
              </a:ext>
            </a:extLst>
          </p:cNvPr>
          <p:cNvSpPr>
            <a:spLocks noGrp="1"/>
          </p:cNvSpPr>
          <p:nvPr>
            <p:ph type="title"/>
          </p:nvPr>
        </p:nvSpPr>
        <p:spPr>
          <a:xfrm>
            <a:off x="2089873" y="317557"/>
            <a:ext cx="5240700" cy="572700"/>
          </a:xfrm>
        </p:spPr>
        <p:txBody>
          <a:bodyPr/>
          <a:lstStyle/>
          <a:p>
            <a:r>
              <a:rPr lang="en-US" dirty="0"/>
              <a:t>CURRENT STATE OF DOMAIN DESCRIPTION</a:t>
            </a:r>
          </a:p>
        </p:txBody>
      </p:sp>
      <p:pic>
        <p:nvPicPr>
          <p:cNvPr id="2060" name="Picture 12" descr="page6image65934208">
            <a:extLst>
              <a:ext uri="{FF2B5EF4-FFF2-40B4-BE49-F238E27FC236}">
                <a16:creationId xmlns:a16="http://schemas.microsoft.com/office/drawing/2014/main" id="{FACDEB23-2542-4F13-8AFB-D55CEAEC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page6image65935168">
            <a:extLst>
              <a:ext uri="{FF2B5EF4-FFF2-40B4-BE49-F238E27FC236}">
                <a16:creationId xmlns:a16="http://schemas.microsoft.com/office/drawing/2014/main" id="{B40149B6-308C-489D-980A-421ED35C52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ge6image65935744">
            <a:extLst>
              <a:ext uri="{FF2B5EF4-FFF2-40B4-BE49-F238E27FC236}">
                <a16:creationId xmlns:a16="http://schemas.microsoft.com/office/drawing/2014/main" id="{718E2EBE-7333-4248-B2E1-F918D7686C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page6image65936128">
            <a:extLst>
              <a:ext uri="{FF2B5EF4-FFF2-40B4-BE49-F238E27FC236}">
                <a16:creationId xmlns:a16="http://schemas.microsoft.com/office/drawing/2014/main" id="{6536EC4D-2E83-4210-968A-66DF7AB6C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age6image65936704">
            <a:extLst>
              <a:ext uri="{FF2B5EF4-FFF2-40B4-BE49-F238E27FC236}">
                <a16:creationId xmlns:a16="http://schemas.microsoft.com/office/drawing/2014/main" id="{BBD1BED6-1D67-44AD-82C3-61B910C2C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page6image65937088">
            <a:extLst>
              <a:ext uri="{FF2B5EF4-FFF2-40B4-BE49-F238E27FC236}">
                <a16:creationId xmlns:a16="http://schemas.microsoft.com/office/drawing/2014/main" id="{4E91F0D6-61CF-4EB2-8CEE-C1AC123F1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page6image65937472">
            <a:extLst>
              <a:ext uri="{FF2B5EF4-FFF2-40B4-BE49-F238E27FC236}">
                <a16:creationId xmlns:a16="http://schemas.microsoft.com/office/drawing/2014/main" id="{E413194F-E148-4293-82E9-EB0E7177AF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page6image65938048">
            <a:extLst>
              <a:ext uri="{FF2B5EF4-FFF2-40B4-BE49-F238E27FC236}">
                <a16:creationId xmlns:a16="http://schemas.microsoft.com/office/drawing/2014/main" id="{941465A4-9D67-455D-9CD1-80E61BD5F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age6image65945152">
            <a:extLst>
              <a:ext uri="{FF2B5EF4-FFF2-40B4-BE49-F238E27FC236}">
                <a16:creationId xmlns:a16="http://schemas.microsoft.com/office/drawing/2014/main" id="{41CF4030-0D12-45C8-8489-4ECFA9B4E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page6image65946944">
            <a:extLst>
              <a:ext uri="{FF2B5EF4-FFF2-40B4-BE49-F238E27FC236}">
                <a16:creationId xmlns:a16="http://schemas.microsoft.com/office/drawing/2014/main" id="{B0A1597D-F58F-4613-8F92-A1569E08DF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page6image65947328">
            <a:extLst>
              <a:ext uri="{FF2B5EF4-FFF2-40B4-BE49-F238E27FC236}">
                <a16:creationId xmlns:a16="http://schemas.microsoft.com/office/drawing/2014/main" id="{8C18C9BC-198A-40D5-86A4-C7F10E4584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043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0"/>
          <p:cNvSpPr/>
          <p:nvPr/>
        </p:nvSpPr>
        <p:spPr>
          <a:xfrm>
            <a:off x="1068325" y="863547"/>
            <a:ext cx="1055400" cy="105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208" name="Google Shape;208;p30"/>
          <p:cNvSpPr txBox="1">
            <a:spLocks noGrp="1"/>
          </p:cNvSpPr>
          <p:nvPr>
            <p:ph type="title"/>
          </p:nvPr>
        </p:nvSpPr>
        <p:spPr>
          <a:xfrm>
            <a:off x="1005900" y="2212625"/>
            <a:ext cx="3074100" cy="119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 DESCRIPTION</a:t>
            </a:r>
            <a:endParaRPr dirty="0"/>
          </a:p>
        </p:txBody>
      </p:sp>
      <p:sp>
        <p:nvSpPr>
          <p:cNvPr id="209" name="Google Shape;209;p30"/>
          <p:cNvSpPr txBox="1">
            <a:spLocks noGrp="1"/>
          </p:cNvSpPr>
          <p:nvPr>
            <p:ph type="title" idx="2"/>
          </p:nvPr>
        </p:nvSpPr>
        <p:spPr>
          <a:xfrm>
            <a:off x="1368847" y="1010995"/>
            <a:ext cx="1582500" cy="7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88" name="Google Shape;2004;p49">
            <a:extLst>
              <a:ext uri="{FF2B5EF4-FFF2-40B4-BE49-F238E27FC236}">
                <a16:creationId xmlns:a16="http://schemas.microsoft.com/office/drawing/2014/main" id="{706A3871-E0B0-7C4E-8BD1-42D1BCCCC298}"/>
              </a:ext>
            </a:extLst>
          </p:cNvPr>
          <p:cNvGrpSpPr/>
          <p:nvPr/>
        </p:nvGrpSpPr>
        <p:grpSpPr>
          <a:xfrm>
            <a:off x="5065549" y="1503319"/>
            <a:ext cx="3334171" cy="2840281"/>
            <a:chOff x="324950" y="661300"/>
            <a:chExt cx="5460525" cy="4508600"/>
          </a:xfrm>
        </p:grpSpPr>
        <p:sp>
          <p:nvSpPr>
            <p:cNvPr id="89" name="Google Shape;2005;p49">
              <a:extLst>
                <a:ext uri="{FF2B5EF4-FFF2-40B4-BE49-F238E27FC236}">
                  <a16:creationId xmlns:a16="http://schemas.microsoft.com/office/drawing/2014/main" id="{037E310F-A426-1A41-9F13-652F1451CEF4}"/>
                </a:ext>
              </a:extLst>
            </p:cNvPr>
            <p:cNvSpPr/>
            <p:nvPr/>
          </p:nvSpPr>
          <p:spPr>
            <a:xfrm>
              <a:off x="324950" y="1753050"/>
              <a:ext cx="2218575" cy="2316000"/>
            </a:xfrm>
            <a:custGeom>
              <a:avLst/>
              <a:gdLst/>
              <a:ahLst/>
              <a:cxnLst/>
              <a:rect l="l" t="t" r="r" b="b"/>
              <a:pathLst>
                <a:path w="88743" h="92640" extrusionOk="0">
                  <a:moveTo>
                    <a:pt x="35768" y="1"/>
                  </a:moveTo>
                  <a:cubicBezTo>
                    <a:pt x="35768" y="1"/>
                    <a:pt x="13349" y="11885"/>
                    <a:pt x="1" y="20334"/>
                  </a:cubicBezTo>
                  <a:cubicBezTo>
                    <a:pt x="1" y="20334"/>
                    <a:pt x="44197" y="70076"/>
                    <a:pt x="54991" y="92640"/>
                  </a:cubicBezTo>
                  <a:cubicBezTo>
                    <a:pt x="54992" y="92640"/>
                    <a:pt x="78291" y="73164"/>
                    <a:pt x="88742" y="69215"/>
                  </a:cubicBezTo>
                  <a:cubicBezTo>
                    <a:pt x="88742" y="69215"/>
                    <a:pt x="63038" y="29198"/>
                    <a:pt x="35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06;p49">
              <a:extLst>
                <a:ext uri="{FF2B5EF4-FFF2-40B4-BE49-F238E27FC236}">
                  <a16:creationId xmlns:a16="http://schemas.microsoft.com/office/drawing/2014/main" id="{F6C253BA-14DE-FD45-8843-B510FFDE9CB7}"/>
                </a:ext>
              </a:extLst>
            </p:cNvPr>
            <p:cNvSpPr/>
            <p:nvPr/>
          </p:nvSpPr>
          <p:spPr>
            <a:xfrm>
              <a:off x="635075" y="2013600"/>
              <a:ext cx="1592925" cy="1681825"/>
            </a:xfrm>
            <a:custGeom>
              <a:avLst/>
              <a:gdLst/>
              <a:ahLst/>
              <a:cxnLst/>
              <a:rect l="l" t="t" r="r" b="b"/>
              <a:pathLst>
                <a:path w="63717" h="67273" extrusionOk="0">
                  <a:moveTo>
                    <a:pt x="16253" y="1"/>
                  </a:moveTo>
                  <a:cubicBezTo>
                    <a:pt x="11704" y="2320"/>
                    <a:pt x="5487" y="5556"/>
                    <a:pt x="9" y="8631"/>
                  </a:cubicBezTo>
                  <a:cubicBezTo>
                    <a:pt x="920" y="10131"/>
                    <a:pt x="1361" y="11925"/>
                    <a:pt x="1137" y="13796"/>
                  </a:cubicBezTo>
                  <a:cubicBezTo>
                    <a:pt x="998" y="14954"/>
                    <a:pt x="611" y="16066"/>
                    <a:pt x="0" y="17060"/>
                  </a:cubicBezTo>
                  <a:cubicBezTo>
                    <a:pt x="9057" y="27423"/>
                    <a:pt x="28352" y="49991"/>
                    <a:pt x="38216" y="65199"/>
                  </a:cubicBezTo>
                  <a:cubicBezTo>
                    <a:pt x="39268" y="64734"/>
                    <a:pt x="40401" y="64496"/>
                    <a:pt x="41544" y="64496"/>
                  </a:cubicBezTo>
                  <a:cubicBezTo>
                    <a:pt x="41869" y="64496"/>
                    <a:pt x="42194" y="64515"/>
                    <a:pt x="42518" y="64554"/>
                  </a:cubicBezTo>
                  <a:cubicBezTo>
                    <a:pt x="44612" y="64803"/>
                    <a:pt x="46421" y="65817"/>
                    <a:pt x="47715" y="67272"/>
                  </a:cubicBezTo>
                  <a:cubicBezTo>
                    <a:pt x="51434" y="64422"/>
                    <a:pt x="56426" y="60762"/>
                    <a:pt x="60924" y="58001"/>
                  </a:cubicBezTo>
                  <a:cubicBezTo>
                    <a:pt x="60370" y="56703"/>
                    <a:pt x="60166" y="55281"/>
                    <a:pt x="60334" y="53880"/>
                  </a:cubicBezTo>
                  <a:cubicBezTo>
                    <a:pt x="60617" y="51508"/>
                    <a:pt x="61903" y="49505"/>
                    <a:pt x="63716" y="48219"/>
                  </a:cubicBezTo>
                  <a:cubicBezTo>
                    <a:pt x="56979" y="38627"/>
                    <a:pt x="43112" y="19525"/>
                    <a:pt x="28178" y="2703"/>
                  </a:cubicBezTo>
                  <a:cubicBezTo>
                    <a:pt x="26828" y="3649"/>
                    <a:pt x="25191" y="4199"/>
                    <a:pt x="23451" y="4199"/>
                  </a:cubicBezTo>
                  <a:cubicBezTo>
                    <a:pt x="23125" y="4199"/>
                    <a:pt x="22796" y="4180"/>
                    <a:pt x="22465" y="4140"/>
                  </a:cubicBezTo>
                  <a:cubicBezTo>
                    <a:pt x="19744" y="3817"/>
                    <a:pt x="17497" y="2205"/>
                    <a:pt x="162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07;p49">
              <a:extLst>
                <a:ext uri="{FF2B5EF4-FFF2-40B4-BE49-F238E27FC236}">
                  <a16:creationId xmlns:a16="http://schemas.microsoft.com/office/drawing/2014/main" id="{CB3511C0-D6FE-E14A-9212-46AF34915214}"/>
                </a:ext>
              </a:extLst>
            </p:cNvPr>
            <p:cNvSpPr/>
            <p:nvPr/>
          </p:nvSpPr>
          <p:spPr>
            <a:xfrm>
              <a:off x="1254050" y="2641550"/>
              <a:ext cx="453950" cy="427525"/>
            </a:xfrm>
            <a:custGeom>
              <a:avLst/>
              <a:gdLst/>
              <a:ahLst/>
              <a:cxnLst/>
              <a:rect l="l" t="t" r="r" b="b"/>
              <a:pathLst>
                <a:path w="18158" h="17101" extrusionOk="0">
                  <a:moveTo>
                    <a:pt x="15447" y="3814"/>
                  </a:moveTo>
                  <a:cubicBezTo>
                    <a:pt x="15924" y="4551"/>
                    <a:pt x="16118" y="5292"/>
                    <a:pt x="16031" y="6036"/>
                  </a:cubicBezTo>
                  <a:cubicBezTo>
                    <a:pt x="15943" y="6780"/>
                    <a:pt x="15612" y="7408"/>
                    <a:pt x="15039" y="7919"/>
                  </a:cubicBezTo>
                  <a:cubicBezTo>
                    <a:pt x="14471" y="8423"/>
                    <a:pt x="13854" y="8686"/>
                    <a:pt x="13190" y="8709"/>
                  </a:cubicBezTo>
                  <a:cubicBezTo>
                    <a:pt x="13165" y="8710"/>
                    <a:pt x="13140" y="8710"/>
                    <a:pt x="13114" y="8710"/>
                  </a:cubicBezTo>
                  <a:cubicBezTo>
                    <a:pt x="12466" y="8710"/>
                    <a:pt x="11708" y="8443"/>
                    <a:pt x="10840" y="7908"/>
                  </a:cubicBezTo>
                  <a:lnTo>
                    <a:pt x="15447" y="3814"/>
                  </a:lnTo>
                  <a:close/>
                  <a:moveTo>
                    <a:pt x="5643" y="7641"/>
                  </a:moveTo>
                  <a:cubicBezTo>
                    <a:pt x="6267" y="7641"/>
                    <a:pt x="7099" y="7946"/>
                    <a:pt x="8139" y="8557"/>
                  </a:cubicBezTo>
                  <a:lnTo>
                    <a:pt x="3071" y="13062"/>
                  </a:lnTo>
                  <a:cubicBezTo>
                    <a:pt x="2577" y="12344"/>
                    <a:pt x="2381" y="11559"/>
                    <a:pt x="2487" y="10711"/>
                  </a:cubicBezTo>
                  <a:cubicBezTo>
                    <a:pt x="2591" y="9861"/>
                    <a:pt x="2999" y="9120"/>
                    <a:pt x="3708" y="8490"/>
                  </a:cubicBezTo>
                  <a:cubicBezTo>
                    <a:pt x="4313" y="7952"/>
                    <a:pt x="4931" y="7669"/>
                    <a:pt x="5563" y="7643"/>
                  </a:cubicBezTo>
                  <a:cubicBezTo>
                    <a:pt x="5589" y="7642"/>
                    <a:pt x="5616" y="7641"/>
                    <a:pt x="5643" y="7641"/>
                  </a:cubicBezTo>
                  <a:close/>
                  <a:moveTo>
                    <a:pt x="12338" y="0"/>
                  </a:moveTo>
                  <a:cubicBezTo>
                    <a:pt x="11340" y="0"/>
                    <a:pt x="10363" y="318"/>
                    <a:pt x="9408" y="955"/>
                  </a:cubicBezTo>
                  <a:lnTo>
                    <a:pt x="10678" y="2903"/>
                  </a:lnTo>
                  <a:cubicBezTo>
                    <a:pt x="11417" y="2421"/>
                    <a:pt x="12098" y="2182"/>
                    <a:pt x="12721" y="2182"/>
                  </a:cubicBezTo>
                  <a:cubicBezTo>
                    <a:pt x="12723" y="2182"/>
                    <a:pt x="12725" y="2182"/>
                    <a:pt x="12727" y="2182"/>
                  </a:cubicBezTo>
                  <a:cubicBezTo>
                    <a:pt x="13352" y="2183"/>
                    <a:pt x="13961" y="2407"/>
                    <a:pt x="14555" y="2851"/>
                  </a:cubicBezTo>
                  <a:lnTo>
                    <a:pt x="9757" y="7118"/>
                  </a:lnTo>
                  <a:cubicBezTo>
                    <a:pt x="8802" y="6465"/>
                    <a:pt x="8145" y="6055"/>
                    <a:pt x="7785" y="5888"/>
                  </a:cubicBezTo>
                  <a:cubicBezTo>
                    <a:pt x="7098" y="5573"/>
                    <a:pt x="6445" y="5398"/>
                    <a:pt x="5827" y="5361"/>
                  </a:cubicBezTo>
                  <a:cubicBezTo>
                    <a:pt x="5744" y="5357"/>
                    <a:pt x="5662" y="5354"/>
                    <a:pt x="5579" y="5354"/>
                  </a:cubicBezTo>
                  <a:cubicBezTo>
                    <a:pt x="5037" y="5354"/>
                    <a:pt x="4500" y="5453"/>
                    <a:pt x="3992" y="5646"/>
                  </a:cubicBezTo>
                  <a:cubicBezTo>
                    <a:pt x="3386" y="5869"/>
                    <a:pt x="2820" y="6214"/>
                    <a:pt x="2297" y="6681"/>
                  </a:cubicBezTo>
                  <a:cubicBezTo>
                    <a:pt x="1145" y="7707"/>
                    <a:pt x="510" y="8928"/>
                    <a:pt x="391" y="10345"/>
                  </a:cubicBezTo>
                  <a:cubicBezTo>
                    <a:pt x="272" y="11764"/>
                    <a:pt x="703" y="13081"/>
                    <a:pt x="1685" y="14296"/>
                  </a:cubicBezTo>
                  <a:lnTo>
                    <a:pt x="1" y="15792"/>
                  </a:lnTo>
                  <a:lnTo>
                    <a:pt x="871" y="16772"/>
                  </a:lnTo>
                  <a:lnTo>
                    <a:pt x="2536" y="15294"/>
                  </a:lnTo>
                  <a:cubicBezTo>
                    <a:pt x="3380" y="16033"/>
                    <a:pt x="4168" y="16543"/>
                    <a:pt x="4900" y="16826"/>
                  </a:cubicBezTo>
                  <a:cubicBezTo>
                    <a:pt x="5374" y="17009"/>
                    <a:pt x="5892" y="17100"/>
                    <a:pt x="6454" y="17100"/>
                  </a:cubicBezTo>
                  <a:cubicBezTo>
                    <a:pt x="6756" y="17100"/>
                    <a:pt x="7072" y="17074"/>
                    <a:pt x="7400" y="17020"/>
                  </a:cubicBezTo>
                  <a:cubicBezTo>
                    <a:pt x="8335" y="16868"/>
                    <a:pt x="9260" y="16439"/>
                    <a:pt x="10179" y="15732"/>
                  </a:cubicBezTo>
                  <a:lnTo>
                    <a:pt x="9004" y="13780"/>
                  </a:lnTo>
                  <a:cubicBezTo>
                    <a:pt x="7996" y="14444"/>
                    <a:pt x="7137" y="14801"/>
                    <a:pt x="6426" y="14846"/>
                  </a:cubicBezTo>
                  <a:cubicBezTo>
                    <a:pt x="6336" y="14851"/>
                    <a:pt x="6248" y="14854"/>
                    <a:pt x="6161" y="14854"/>
                  </a:cubicBezTo>
                  <a:cubicBezTo>
                    <a:pt x="5272" y="14854"/>
                    <a:pt x="4532" y="14584"/>
                    <a:pt x="3940" y="14042"/>
                  </a:cubicBezTo>
                  <a:lnTo>
                    <a:pt x="9239" y="9333"/>
                  </a:lnTo>
                  <a:cubicBezTo>
                    <a:pt x="9977" y="9901"/>
                    <a:pt x="10865" y="10366"/>
                    <a:pt x="11900" y="10725"/>
                  </a:cubicBezTo>
                  <a:cubicBezTo>
                    <a:pt x="12359" y="10884"/>
                    <a:pt x="12820" y="10963"/>
                    <a:pt x="13283" y="10963"/>
                  </a:cubicBezTo>
                  <a:cubicBezTo>
                    <a:pt x="13595" y="10963"/>
                    <a:pt x="13907" y="10927"/>
                    <a:pt x="14221" y="10856"/>
                  </a:cubicBezTo>
                  <a:cubicBezTo>
                    <a:pt x="15000" y="10676"/>
                    <a:pt x="15722" y="10290"/>
                    <a:pt x="16387" y="9700"/>
                  </a:cubicBezTo>
                  <a:cubicBezTo>
                    <a:pt x="17572" y="8647"/>
                    <a:pt x="18158" y="7375"/>
                    <a:pt x="18146" y="5884"/>
                  </a:cubicBezTo>
                  <a:cubicBezTo>
                    <a:pt x="18140" y="4884"/>
                    <a:pt x="17702" y="3785"/>
                    <a:pt x="16832" y="2582"/>
                  </a:cubicBezTo>
                  <a:lnTo>
                    <a:pt x="17627" y="1874"/>
                  </a:lnTo>
                  <a:lnTo>
                    <a:pt x="16757" y="894"/>
                  </a:lnTo>
                  <a:lnTo>
                    <a:pt x="15962" y="1602"/>
                  </a:lnTo>
                  <a:cubicBezTo>
                    <a:pt x="15009" y="716"/>
                    <a:pt x="14043" y="201"/>
                    <a:pt x="13064" y="56"/>
                  </a:cubicBezTo>
                  <a:cubicBezTo>
                    <a:pt x="12820" y="19"/>
                    <a:pt x="12579" y="0"/>
                    <a:pt x="12338" y="0"/>
                  </a:cubicBezTo>
                  <a:close/>
                </a:path>
              </a:pathLst>
            </a:custGeom>
            <a:solidFill>
              <a:srgbClr val="409C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08;p49">
              <a:extLst>
                <a:ext uri="{FF2B5EF4-FFF2-40B4-BE49-F238E27FC236}">
                  <a16:creationId xmlns:a16="http://schemas.microsoft.com/office/drawing/2014/main" id="{BA2E8D68-4D66-C94F-ABD2-D2AE8B035EE2}"/>
                </a:ext>
              </a:extLst>
            </p:cNvPr>
            <p:cNvSpPr/>
            <p:nvPr/>
          </p:nvSpPr>
          <p:spPr>
            <a:xfrm>
              <a:off x="2111650" y="4652025"/>
              <a:ext cx="8325" cy="102125"/>
            </a:xfrm>
            <a:custGeom>
              <a:avLst/>
              <a:gdLst/>
              <a:ahLst/>
              <a:cxnLst/>
              <a:rect l="l" t="t" r="r" b="b"/>
              <a:pathLst>
                <a:path w="333" h="4085" extrusionOk="0">
                  <a:moveTo>
                    <a:pt x="132" y="0"/>
                  </a:moveTo>
                  <a:cubicBezTo>
                    <a:pt x="18" y="683"/>
                    <a:pt x="0" y="1364"/>
                    <a:pt x="5" y="2045"/>
                  </a:cubicBezTo>
                  <a:cubicBezTo>
                    <a:pt x="22" y="2726"/>
                    <a:pt x="63" y="3406"/>
                    <a:pt x="199" y="4085"/>
                  </a:cubicBezTo>
                  <a:cubicBezTo>
                    <a:pt x="315" y="3401"/>
                    <a:pt x="333" y="2720"/>
                    <a:pt x="327" y="2039"/>
                  </a:cubicBezTo>
                  <a:cubicBezTo>
                    <a:pt x="309" y="1361"/>
                    <a:pt x="269"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09;p49">
              <a:extLst>
                <a:ext uri="{FF2B5EF4-FFF2-40B4-BE49-F238E27FC236}">
                  <a16:creationId xmlns:a16="http://schemas.microsoft.com/office/drawing/2014/main" id="{C6018556-64A7-964A-8747-9EC5DF6B7BF2}"/>
                </a:ext>
              </a:extLst>
            </p:cNvPr>
            <p:cNvSpPr/>
            <p:nvPr/>
          </p:nvSpPr>
          <p:spPr>
            <a:xfrm>
              <a:off x="2067150" y="4666725"/>
              <a:ext cx="8325" cy="102125"/>
            </a:xfrm>
            <a:custGeom>
              <a:avLst/>
              <a:gdLst/>
              <a:ahLst/>
              <a:cxnLst/>
              <a:rect l="l" t="t" r="r" b="b"/>
              <a:pathLst>
                <a:path w="333" h="4085" extrusionOk="0">
                  <a:moveTo>
                    <a:pt x="131" y="1"/>
                  </a:moveTo>
                  <a:cubicBezTo>
                    <a:pt x="18" y="684"/>
                    <a:pt x="1" y="1364"/>
                    <a:pt x="5" y="2045"/>
                  </a:cubicBezTo>
                  <a:cubicBezTo>
                    <a:pt x="22" y="2725"/>
                    <a:pt x="62" y="3405"/>
                    <a:pt x="199" y="4084"/>
                  </a:cubicBezTo>
                  <a:cubicBezTo>
                    <a:pt x="314" y="3401"/>
                    <a:pt x="333" y="2721"/>
                    <a:pt x="327" y="2039"/>
                  </a:cubicBezTo>
                  <a:cubicBezTo>
                    <a:pt x="308" y="1359"/>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0;p49">
              <a:extLst>
                <a:ext uri="{FF2B5EF4-FFF2-40B4-BE49-F238E27FC236}">
                  <a16:creationId xmlns:a16="http://schemas.microsoft.com/office/drawing/2014/main" id="{21A6E9F1-DF7A-5244-A70D-7E1366EEDE88}"/>
                </a:ext>
              </a:extLst>
            </p:cNvPr>
            <p:cNvSpPr/>
            <p:nvPr/>
          </p:nvSpPr>
          <p:spPr>
            <a:xfrm>
              <a:off x="2022700" y="4677575"/>
              <a:ext cx="8225" cy="108700"/>
            </a:xfrm>
            <a:custGeom>
              <a:avLst/>
              <a:gdLst/>
              <a:ahLst/>
              <a:cxnLst/>
              <a:rect l="l" t="t" r="r" b="b"/>
              <a:pathLst>
                <a:path w="329" h="4348" extrusionOk="0">
                  <a:moveTo>
                    <a:pt x="135" y="1"/>
                  </a:moveTo>
                  <a:cubicBezTo>
                    <a:pt x="21" y="727"/>
                    <a:pt x="0" y="1453"/>
                    <a:pt x="3" y="2176"/>
                  </a:cubicBezTo>
                  <a:cubicBezTo>
                    <a:pt x="18" y="2900"/>
                    <a:pt x="55" y="3625"/>
                    <a:pt x="192" y="4348"/>
                  </a:cubicBezTo>
                  <a:cubicBezTo>
                    <a:pt x="308" y="3622"/>
                    <a:pt x="328" y="2897"/>
                    <a:pt x="324" y="2172"/>
                  </a:cubicBezTo>
                  <a:cubicBezTo>
                    <a:pt x="309"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11;p49">
              <a:extLst>
                <a:ext uri="{FF2B5EF4-FFF2-40B4-BE49-F238E27FC236}">
                  <a16:creationId xmlns:a16="http://schemas.microsoft.com/office/drawing/2014/main" id="{336F7406-E70D-3143-A300-07303686DEFF}"/>
                </a:ext>
              </a:extLst>
            </p:cNvPr>
            <p:cNvSpPr/>
            <p:nvPr/>
          </p:nvSpPr>
          <p:spPr>
            <a:xfrm>
              <a:off x="1981875" y="4690525"/>
              <a:ext cx="8275" cy="103600"/>
            </a:xfrm>
            <a:custGeom>
              <a:avLst/>
              <a:gdLst/>
              <a:ahLst/>
              <a:cxnLst/>
              <a:rect l="l" t="t" r="r" b="b"/>
              <a:pathLst>
                <a:path w="331" h="4144" extrusionOk="0">
                  <a:moveTo>
                    <a:pt x="134" y="0"/>
                  </a:moveTo>
                  <a:cubicBezTo>
                    <a:pt x="19" y="694"/>
                    <a:pt x="0" y="1384"/>
                    <a:pt x="4" y="2075"/>
                  </a:cubicBezTo>
                  <a:cubicBezTo>
                    <a:pt x="22" y="2765"/>
                    <a:pt x="61" y="3454"/>
                    <a:pt x="199" y="4143"/>
                  </a:cubicBezTo>
                  <a:cubicBezTo>
                    <a:pt x="313" y="3451"/>
                    <a:pt x="331" y="2759"/>
                    <a:pt x="326" y="2069"/>
                  </a:cubicBezTo>
                  <a:cubicBezTo>
                    <a:pt x="309" y="1378"/>
                    <a:pt x="268" y="689"/>
                    <a:pt x="134"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12;p49">
              <a:extLst>
                <a:ext uri="{FF2B5EF4-FFF2-40B4-BE49-F238E27FC236}">
                  <a16:creationId xmlns:a16="http://schemas.microsoft.com/office/drawing/2014/main" id="{F481FA86-BBFE-984F-BBFB-7CD2F170F524}"/>
                </a:ext>
              </a:extLst>
            </p:cNvPr>
            <p:cNvSpPr/>
            <p:nvPr/>
          </p:nvSpPr>
          <p:spPr>
            <a:xfrm>
              <a:off x="1933625" y="4706625"/>
              <a:ext cx="8300" cy="103600"/>
            </a:xfrm>
            <a:custGeom>
              <a:avLst/>
              <a:gdLst/>
              <a:ahLst/>
              <a:cxnLst/>
              <a:rect l="l" t="t" r="r" b="b"/>
              <a:pathLst>
                <a:path w="332" h="4144" extrusionOk="0">
                  <a:moveTo>
                    <a:pt x="133" y="0"/>
                  </a:moveTo>
                  <a:cubicBezTo>
                    <a:pt x="20" y="692"/>
                    <a:pt x="1" y="1383"/>
                    <a:pt x="5" y="2073"/>
                  </a:cubicBezTo>
                  <a:cubicBezTo>
                    <a:pt x="23" y="2765"/>
                    <a:pt x="62" y="3454"/>
                    <a:pt x="198" y="4143"/>
                  </a:cubicBezTo>
                  <a:cubicBezTo>
                    <a:pt x="314" y="3450"/>
                    <a:pt x="332" y="2759"/>
                    <a:pt x="327" y="2069"/>
                  </a:cubicBezTo>
                  <a:cubicBezTo>
                    <a:pt x="310" y="1378"/>
                    <a:pt x="269" y="68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13;p49">
              <a:extLst>
                <a:ext uri="{FF2B5EF4-FFF2-40B4-BE49-F238E27FC236}">
                  <a16:creationId xmlns:a16="http://schemas.microsoft.com/office/drawing/2014/main" id="{BAF36755-53B3-7040-B2C6-9C52D1C917D8}"/>
                </a:ext>
              </a:extLst>
            </p:cNvPr>
            <p:cNvSpPr/>
            <p:nvPr/>
          </p:nvSpPr>
          <p:spPr>
            <a:xfrm>
              <a:off x="2192050" y="4523400"/>
              <a:ext cx="8325" cy="102125"/>
            </a:xfrm>
            <a:custGeom>
              <a:avLst/>
              <a:gdLst/>
              <a:ahLst/>
              <a:cxnLst/>
              <a:rect l="l" t="t" r="r" b="b"/>
              <a:pathLst>
                <a:path w="333" h="4085" extrusionOk="0">
                  <a:moveTo>
                    <a:pt x="132" y="0"/>
                  </a:moveTo>
                  <a:cubicBezTo>
                    <a:pt x="17" y="683"/>
                    <a:pt x="0" y="1364"/>
                    <a:pt x="4" y="2045"/>
                  </a:cubicBezTo>
                  <a:cubicBezTo>
                    <a:pt x="22" y="2724"/>
                    <a:pt x="62" y="3406"/>
                    <a:pt x="200" y="4085"/>
                  </a:cubicBezTo>
                  <a:cubicBezTo>
                    <a:pt x="315" y="3402"/>
                    <a:pt x="332" y="2720"/>
                    <a:pt x="326" y="2040"/>
                  </a:cubicBezTo>
                  <a:cubicBezTo>
                    <a:pt x="309" y="1359"/>
                    <a:pt x="268" y="679"/>
                    <a:pt x="132"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14;p49">
              <a:extLst>
                <a:ext uri="{FF2B5EF4-FFF2-40B4-BE49-F238E27FC236}">
                  <a16:creationId xmlns:a16="http://schemas.microsoft.com/office/drawing/2014/main" id="{47A904F0-397A-1D45-A601-AB32227EB5CE}"/>
                </a:ext>
              </a:extLst>
            </p:cNvPr>
            <p:cNvSpPr/>
            <p:nvPr/>
          </p:nvSpPr>
          <p:spPr>
            <a:xfrm>
              <a:off x="2147550" y="4538125"/>
              <a:ext cx="8300" cy="102100"/>
            </a:xfrm>
            <a:custGeom>
              <a:avLst/>
              <a:gdLst/>
              <a:ahLst/>
              <a:cxnLst/>
              <a:rect l="l" t="t" r="r" b="b"/>
              <a:pathLst>
                <a:path w="332" h="4084" extrusionOk="0">
                  <a:moveTo>
                    <a:pt x="131" y="0"/>
                  </a:moveTo>
                  <a:cubicBezTo>
                    <a:pt x="18" y="682"/>
                    <a:pt x="0" y="1364"/>
                    <a:pt x="5" y="2044"/>
                  </a:cubicBezTo>
                  <a:cubicBezTo>
                    <a:pt x="22" y="2724"/>
                    <a:pt x="61" y="3404"/>
                    <a:pt x="199" y="4083"/>
                  </a:cubicBezTo>
                  <a:cubicBezTo>
                    <a:pt x="314" y="3400"/>
                    <a:pt x="331" y="2720"/>
                    <a:pt x="327" y="2039"/>
                  </a:cubicBezTo>
                  <a:cubicBezTo>
                    <a:pt x="308" y="1358"/>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15;p49">
              <a:extLst>
                <a:ext uri="{FF2B5EF4-FFF2-40B4-BE49-F238E27FC236}">
                  <a16:creationId xmlns:a16="http://schemas.microsoft.com/office/drawing/2014/main" id="{0336743C-519E-0B44-8ED1-3DAC8C74F045}"/>
                </a:ext>
              </a:extLst>
            </p:cNvPr>
            <p:cNvSpPr/>
            <p:nvPr/>
          </p:nvSpPr>
          <p:spPr>
            <a:xfrm>
              <a:off x="2103100" y="4548950"/>
              <a:ext cx="8200" cy="108700"/>
            </a:xfrm>
            <a:custGeom>
              <a:avLst/>
              <a:gdLst/>
              <a:ahLst/>
              <a:cxnLst/>
              <a:rect l="l" t="t" r="r" b="b"/>
              <a:pathLst>
                <a:path w="328" h="4348" extrusionOk="0">
                  <a:moveTo>
                    <a:pt x="135" y="1"/>
                  </a:moveTo>
                  <a:cubicBezTo>
                    <a:pt x="19" y="728"/>
                    <a:pt x="0" y="1451"/>
                    <a:pt x="3" y="2177"/>
                  </a:cubicBezTo>
                  <a:cubicBezTo>
                    <a:pt x="17" y="2900"/>
                    <a:pt x="55" y="3626"/>
                    <a:pt x="190" y="4348"/>
                  </a:cubicBezTo>
                  <a:cubicBezTo>
                    <a:pt x="308" y="3623"/>
                    <a:pt x="328" y="2897"/>
                    <a:pt x="323" y="2172"/>
                  </a:cubicBezTo>
                  <a:cubicBezTo>
                    <a:pt x="308" y="1448"/>
                    <a:pt x="270" y="723"/>
                    <a:pt x="135"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16;p49">
              <a:extLst>
                <a:ext uri="{FF2B5EF4-FFF2-40B4-BE49-F238E27FC236}">
                  <a16:creationId xmlns:a16="http://schemas.microsoft.com/office/drawing/2014/main" id="{3A9BE7A3-74A5-9B4D-AB4C-112250ABF7B7}"/>
                </a:ext>
              </a:extLst>
            </p:cNvPr>
            <p:cNvSpPr/>
            <p:nvPr/>
          </p:nvSpPr>
          <p:spPr>
            <a:xfrm>
              <a:off x="2062250" y="4561900"/>
              <a:ext cx="8300" cy="103600"/>
            </a:xfrm>
            <a:custGeom>
              <a:avLst/>
              <a:gdLst/>
              <a:ahLst/>
              <a:cxnLst/>
              <a:rect l="l" t="t" r="r" b="b"/>
              <a:pathLst>
                <a:path w="332" h="4144" extrusionOk="0">
                  <a:moveTo>
                    <a:pt x="133" y="1"/>
                  </a:moveTo>
                  <a:cubicBezTo>
                    <a:pt x="20" y="693"/>
                    <a:pt x="1" y="1384"/>
                    <a:pt x="5" y="2075"/>
                  </a:cubicBezTo>
                  <a:cubicBezTo>
                    <a:pt x="23" y="2765"/>
                    <a:pt x="62" y="3454"/>
                    <a:pt x="198" y="4143"/>
                  </a:cubicBezTo>
                  <a:cubicBezTo>
                    <a:pt x="314" y="3451"/>
                    <a:pt x="332"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17;p49">
              <a:extLst>
                <a:ext uri="{FF2B5EF4-FFF2-40B4-BE49-F238E27FC236}">
                  <a16:creationId xmlns:a16="http://schemas.microsoft.com/office/drawing/2014/main" id="{11B53943-5BBA-A542-AB7B-1986A7F0C6A2}"/>
                </a:ext>
              </a:extLst>
            </p:cNvPr>
            <p:cNvSpPr/>
            <p:nvPr/>
          </p:nvSpPr>
          <p:spPr>
            <a:xfrm>
              <a:off x="2014025" y="4578000"/>
              <a:ext cx="8300" cy="103600"/>
            </a:xfrm>
            <a:custGeom>
              <a:avLst/>
              <a:gdLst/>
              <a:ahLst/>
              <a:cxnLst/>
              <a:rect l="l" t="t" r="r" b="b"/>
              <a:pathLst>
                <a:path w="332" h="4144" extrusionOk="0">
                  <a:moveTo>
                    <a:pt x="133" y="1"/>
                  </a:moveTo>
                  <a:cubicBezTo>
                    <a:pt x="20" y="693"/>
                    <a:pt x="1" y="1383"/>
                    <a:pt x="5" y="2073"/>
                  </a:cubicBezTo>
                  <a:cubicBezTo>
                    <a:pt x="22" y="2765"/>
                    <a:pt x="62" y="3454"/>
                    <a:pt x="198" y="4143"/>
                  </a:cubicBezTo>
                  <a:cubicBezTo>
                    <a:pt x="314" y="3450"/>
                    <a:pt x="331" y="2759"/>
                    <a:pt x="327" y="2069"/>
                  </a:cubicBezTo>
                  <a:cubicBezTo>
                    <a:pt x="310" y="1379"/>
                    <a:pt x="269" y="69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18;p49">
              <a:extLst>
                <a:ext uri="{FF2B5EF4-FFF2-40B4-BE49-F238E27FC236}">
                  <a16:creationId xmlns:a16="http://schemas.microsoft.com/office/drawing/2014/main" id="{5B4FCBCA-D5B3-E942-A967-0A2C793D34E6}"/>
                </a:ext>
              </a:extLst>
            </p:cNvPr>
            <p:cNvSpPr/>
            <p:nvPr/>
          </p:nvSpPr>
          <p:spPr>
            <a:xfrm>
              <a:off x="2127750" y="4378700"/>
              <a:ext cx="8300" cy="102100"/>
            </a:xfrm>
            <a:custGeom>
              <a:avLst/>
              <a:gdLst/>
              <a:ahLst/>
              <a:cxnLst/>
              <a:rect l="l" t="t" r="r" b="b"/>
              <a:pathLst>
                <a:path w="332" h="4084" extrusionOk="0">
                  <a:moveTo>
                    <a:pt x="131" y="1"/>
                  </a:moveTo>
                  <a:cubicBezTo>
                    <a:pt x="18" y="683"/>
                    <a:pt x="0" y="1364"/>
                    <a:pt x="5" y="2045"/>
                  </a:cubicBezTo>
                  <a:cubicBezTo>
                    <a:pt x="21" y="2726"/>
                    <a:pt x="61" y="3405"/>
                    <a:pt x="199" y="4084"/>
                  </a:cubicBezTo>
                  <a:cubicBezTo>
                    <a:pt x="314" y="3402"/>
                    <a:pt x="331" y="2720"/>
                    <a:pt x="325" y="2040"/>
                  </a:cubicBezTo>
                  <a:cubicBezTo>
                    <a:pt x="308" y="1360"/>
                    <a:pt x="267" y="678"/>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19;p49">
              <a:extLst>
                <a:ext uri="{FF2B5EF4-FFF2-40B4-BE49-F238E27FC236}">
                  <a16:creationId xmlns:a16="http://schemas.microsoft.com/office/drawing/2014/main" id="{05033318-E385-2542-943C-D238D8EDD230}"/>
                </a:ext>
              </a:extLst>
            </p:cNvPr>
            <p:cNvSpPr/>
            <p:nvPr/>
          </p:nvSpPr>
          <p:spPr>
            <a:xfrm>
              <a:off x="2083225" y="4393400"/>
              <a:ext cx="8275" cy="102125"/>
            </a:xfrm>
            <a:custGeom>
              <a:avLst/>
              <a:gdLst/>
              <a:ahLst/>
              <a:cxnLst/>
              <a:rect l="l" t="t" r="r" b="b"/>
              <a:pathLst>
                <a:path w="331" h="4085" extrusionOk="0">
                  <a:moveTo>
                    <a:pt x="131" y="0"/>
                  </a:moveTo>
                  <a:cubicBezTo>
                    <a:pt x="18" y="685"/>
                    <a:pt x="0" y="1365"/>
                    <a:pt x="5" y="2045"/>
                  </a:cubicBezTo>
                  <a:cubicBezTo>
                    <a:pt x="20" y="2726"/>
                    <a:pt x="61" y="3406"/>
                    <a:pt x="199" y="4085"/>
                  </a:cubicBezTo>
                  <a:cubicBezTo>
                    <a:pt x="313" y="3402"/>
                    <a:pt x="331" y="2720"/>
                    <a:pt x="325" y="2040"/>
                  </a:cubicBezTo>
                  <a:cubicBezTo>
                    <a:pt x="308" y="1359"/>
                    <a:pt x="267" y="679"/>
                    <a:pt x="131"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20;p49">
              <a:extLst>
                <a:ext uri="{FF2B5EF4-FFF2-40B4-BE49-F238E27FC236}">
                  <a16:creationId xmlns:a16="http://schemas.microsoft.com/office/drawing/2014/main" id="{52DDF3CE-8062-3943-BBBF-B7706744872F}"/>
                </a:ext>
              </a:extLst>
            </p:cNvPr>
            <p:cNvSpPr/>
            <p:nvPr/>
          </p:nvSpPr>
          <p:spPr>
            <a:xfrm>
              <a:off x="2038750" y="4404275"/>
              <a:ext cx="8225" cy="108700"/>
            </a:xfrm>
            <a:custGeom>
              <a:avLst/>
              <a:gdLst/>
              <a:ahLst/>
              <a:cxnLst/>
              <a:rect l="l" t="t" r="r" b="b"/>
              <a:pathLst>
                <a:path w="329" h="4348" extrusionOk="0">
                  <a:moveTo>
                    <a:pt x="137" y="0"/>
                  </a:moveTo>
                  <a:cubicBezTo>
                    <a:pt x="21" y="726"/>
                    <a:pt x="1" y="1451"/>
                    <a:pt x="4" y="2176"/>
                  </a:cubicBezTo>
                  <a:cubicBezTo>
                    <a:pt x="18" y="2900"/>
                    <a:pt x="57" y="3624"/>
                    <a:pt x="192" y="4348"/>
                  </a:cubicBezTo>
                  <a:cubicBezTo>
                    <a:pt x="308" y="3622"/>
                    <a:pt x="329" y="2897"/>
                    <a:pt x="326" y="2172"/>
                  </a:cubicBezTo>
                  <a:cubicBezTo>
                    <a:pt x="310" y="1447"/>
                    <a:pt x="271"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21;p49">
              <a:extLst>
                <a:ext uri="{FF2B5EF4-FFF2-40B4-BE49-F238E27FC236}">
                  <a16:creationId xmlns:a16="http://schemas.microsoft.com/office/drawing/2014/main" id="{7ED6E3F6-82B2-2C41-BFBC-D373B7C00FA4}"/>
                </a:ext>
              </a:extLst>
            </p:cNvPr>
            <p:cNvSpPr/>
            <p:nvPr/>
          </p:nvSpPr>
          <p:spPr>
            <a:xfrm>
              <a:off x="2143800" y="4234000"/>
              <a:ext cx="8350" cy="102125"/>
            </a:xfrm>
            <a:custGeom>
              <a:avLst/>
              <a:gdLst/>
              <a:ahLst/>
              <a:cxnLst/>
              <a:rect l="l" t="t" r="r" b="b"/>
              <a:pathLst>
                <a:path w="334" h="4085" extrusionOk="0">
                  <a:moveTo>
                    <a:pt x="133" y="0"/>
                  </a:moveTo>
                  <a:cubicBezTo>
                    <a:pt x="18" y="683"/>
                    <a:pt x="1" y="1365"/>
                    <a:pt x="5" y="2045"/>
                  </a:cubicBezTo>
                  <a:cubicBezTo>
                    <a:pt x="23" y="2725"/>
                    <a:pt x="63" y="3406"/>
                    <a:pt x="200" y="4085"/>
                  </a:cubicBezTo>
                  <a:cubicBezTo>
                    <a:pt x="316" y="3401"/>
                    <a:pt x="333" y="2721"/>
                    <a:pt x="327" y="2039"/>
                  </a:cubicBezTo>
                  <a:cubicBezTo>
                    <a:pt x="310" y="1359"/>
                    <a:pt x="269" y="679"/>
                    <a:pt x="133"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22;p49">
              <a:extLst>
                <a:ext uri="{FF2B5EF4-FFF2-40B4-BE49-F238E27FC236}">
                  <a16:creationId xmlns:a16="http://schemas.microsoft.com/office/drawing/2014/main" id="{5ACDB357-0733-5842-BC35-B857A3B22D36}"/>
                </a:ext>
              </a:extLst>
            </p:cNvPr>
            <p:cNvSpPr/>
            <p:nvPr/>
          </p:nvSpPr>
          <p:spPr>
            <a:xfrm>
              <a:off x="2099275" y="4248700"/>
              <a:ext cx="8325" cy="102100"/>
            </a:xfrm>
            <a:custGeom>
              <a:avLst/>
              <a:gdLst/>
              <a:ahLst/>
              <a:cxnLst/>
              <a:rect l="l" t="t" r="r" b="b"/>
              <a:pathLst>
                <a:path w="333" h="4084" extrusionOk="0">
                  <a:moveTo>
                    <a:pt x="133" y="1"/>
                  </a:moveTo>
                  <a:cubicBezTo>
                    <a:pt x="20" y="683"/>
                    <a:pt x="1" y="1364"/>
                    <a:pt x="5" y="2045"/>
                  </a:cubicBezTo>
                  <a:cubicBezTo>
                    <a:pt x="22" y="2725"/>
                    <a:pt x="63" y="3405"/>
                    <a:pt x="201" y="4084"/>
                  </a:cubicBezTo>
                  <a:cubicBezTo>
                    <a:pt x="315" y="3402"/>
                    <a:pt x="333" y="2721"/>
                    <a:pt x="327" y="2040"/>
                  </a:cubicBezTo>
                  <a:cubicBezTo>
                    <a:pt x="310" y="1360"/>
                    <a:pt x="269" y="680"/>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23;p49">
              <a:extLst>
                <a:ext uri="{FF2B5EF4-FFF2-40B4-BE49-F238E27FC236}">
                  <a16:creationId xmlns:a16="http://schemas.microsoft.com/office/drawing/2014/main" id="{0B1A71F8-AA50-0E44-B358-0C67277DF83D}"/>
                </a:ext>
              </a:extLst>
            </p:cNvPr>
            <p:cNvSpPr/>
            <p:nvPr/>
          </p:nvSpPr>
          <p:spPr>
            <a:xfrm>
              <a:off x="2054850" y="4259550"/>
              <a:ext cx="8200" cy="108700"/>
            </a:xfrm>
            <a:custGeom>
              <a:avLst/>
              <a:gdLst/>
              <a:ahLst/>
              <a:cxnLst/>
              <a:rect l="l" t="t" r="r" b="b"/>
              <a:pathLst>
                <a:path w="328" h="4348" extrusionOk="0">
                  <a:moveTo>
                    <a:pt x="136" y="1"/>
                  </a:moveTo>
                  <a:cubicBezTo>
                    <a:pt x="20" y="727"/>
                    <a:pt x="1" y="1453"/>
                    <a:pt x="2" y="2176"/>
                  </a:cubicBezTo>
                  <a:cubicBezTo>
                    <a:pt x="18" y="2902"/>
                    <a:pt x="56" y="3625"/>
                    <a:pt x="191" y="4348"/>
                  </a:cubicBezTo>
                  <a:cubicBezTo>
                    <a:pt x="308" y="3622"/>
                    <a:pt x="327" y="2897"/>
                    <a:pt x="324" y="2172"/>
                  </a:cubicBezTo>
                  <a:cubicBezTo>
                    <a:pt x="308" y="1448"/>
                    <a:pt x="271" y="723"/>
                    <a:pt x="136"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24;p49">
              <a:extLst>
                <a:ext uri="{FF2B5EF4-FFF2-40B4-BE49-F238E27FC236}">
                  <a16:creationId xmlns:a16="http://schemas.microsoft.com/office/drawing/2014/main" id="{C62DE077-5ACB-8043-B3FE-C30EA7771D1B}"/>
                </a:ext>
              </a:extLst>
            </p:cNvPr>
            <p:cNvSpPr/>
            <p:nvPr/>
          </p:nvSpPr>
          <p:spPr>
            <a:xfrm>
              <a:off x="2095575" y="4089300"/>
              <a:ext cx="8325" cy="102150"/>
            </a:xfrm>
            <a:custGeom>
              <a:avLst/>
              <a:gdLst/>
              <a:ahLst/>
              <a:cxnLst/>
              <a:rect l="l" t="t" r="r" b="b"/>
              <a:pathLst>
                <a:path w="333" h="4086" extrusionOk="0">
                  <a:moveTo>
                    <a:pt x="131" y="1"/>
                  </a:moveTo>
                  <a:cubicBezTo>
                    <a:pt x="18" y="682"/>
                    <a:pt x="1" y="1364"/>
                    <a:pt x="5" y="2046"/>
                  </a:cubicBezTo>
                  <a:cubicBezTo>
                    <a:pt x="23" y="2726"/>
                    <a:pt x="62" y="3406"/>
                    <a:pt x="199" y="4085"/>
                  </a:cubicBezTo>
                  <a:cubicBezTo>
                    <a:pt x="314" y="3402"/>
                    <a:pt x="333" y="2720"/>
                    <a:pt x="327" y="2040"/>
                  </a:cubicBezTo>
                  <a:cubicBezTo>
                    <a:pt x="308" y="1360"/>
                    <a:pt x="269" y="679"/>
                    <a:pt x="131"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25;p49">
              <a:extLst>
                <a:ext uri="{FF2B5EF4-FFF2-40B4-BE49-F238E27FC236}">
                  <a16:creationId xmlns:a16="http://schemas.microsoft.com/office/drawing/2014/main" id="{05413F9E-42A3-D947-BFA5-521CF9A9E295}"/>
                </a:ext>
              </a:extLst>
            </p:cNvPr>
            <p:cNvSpPr/>
            <p:nvPr/>
          </p:nvSpPr>
          <p:spPr>
            <a:xfrm>
              <a:off x="2051050" y="4104025"/>
              <a:ext cx="8325" cy="102100"/>
            </a:xfrm>
            <a:custGeom>
              <a:avLst/>
              <a:gdLst/>
              <a:ahLst/>
              <a:cxnLst/>
              <a:rect l="l" t="t" r="r" b="b"/>
              <a:pathLst>
                <a:path w="333" h="4084" extrusionOk="0">
                  <a:moveTo>
                    <a:pt x="133" y="1"/>
                  </a:moveTo>
                  <a:cubicBezTo>
                    <a:pt x="18" y="682"/>
                    <a:pt x="1" y="1364"/>
                    <a:pt x="5" y="2044"/>
                  </a:cubicBezTo>
                  <a:cubicBezTo>
                    <a:pt x="22" y="2724"/>
                    <a:pt x="63" y="3405"/>
                    <a:pt x="201" y="4084"/>
                  </a:cubicBezTo>
                  <a:cubicBezTo>
                    <a:pt x="315" y="3400"/>
                    <a:pt x="333" y="2720"/>
                    <a:pt x="327" y="2038"/>
                  </a:cubicBezTo>
                  <a:cubicBezTo>
                    <a:pt x="310" y="1358"/>
                    <a:pt x="269" y="678"/>
                    <a:pt x="133" y="1"/>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26;p49">
              <a:extLst>
                <a:ext uri="{FF2B5EF4-FFF2-40B4-BE49-F238E27FC236}">
                  <a16:creationId xmlns:a16="http://schemas.microsoft.com/office/drawing/2014/main" id="{9677FCB8-D865-EE47-B698-72C1A319FB12}"/>
                </a:ext>
              </a:extLst>
            </p:cNvPr>
            <p:cNvSpPr/>
            <p:nvPr/>
          </p:nvSpPr>
          <p:spPr>
            <a:xfrm>
              <a:off x="2006600" y="4114875"/>
              <a:ext cx="8225" cy="108700"/>
            </a:xfrm>
            <a:custGeom>
              <a:avLst/>
              <a:gdLst/>
              <a:ahLst/>
              <a:cxnLst/>
              <a:rect l="l" t="t" r="r" b="b"/>
              <a:pathLst>
                <a:path w="329" h="4348" extrusionOk="0">
                  <a:moveTo>
                    <a:pt x="137" y="0"/>
                  </a:moveTo>
                  <a:cubicBezTo>
                    <a:pt x="21" y="725"/>
                    <a:pt x="0" y="1451"/>
                    <a:pt x="3" y="2176"/>
                  </a:cubicBezTo>
                  <a:cubicBezTo>
                    <a:pt x="19" y="2900"/>
                    <a:pt x="57" y="3625"/>
                    <a:pt x="192" y="4347"/>
                  </a:cubicBezTo>
                  <a:cubicBezTo>
                    <a:pt x="309" y="3622"/>
                    <a:pt x="328" y="2897"/>
                    <a:pt x="325" y="2172"/>
                  </a:cubicBezTo>
                  <a:cubicBezTo>
                    <a:pt x="309" y="1448"/>
                    <a:pt x="272" y="723"/>
                    <a:pt x="137" y="0"/>
                  </a:cubicBezTo>
                  <a:close/>
                </a:path>
              </a:pathLst>
            </a:custGeom>
            <a:solidFill>
              <a:srgbClr val="E88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27;p49">
              <a:extLst>
                <a:ext uri="{FF2B5EF4-FFF2-40B4-BE49-F238E27FC236}">
                  <a16:creationId xmlns:a16="http://schemas.microsoft.com/office/drawing/2014/main" id="{3F2B4FF8-D9E7-D146-81DF-981F9E10F167}"/>
                </a:ext>
              </a:extLst>
            </p:cNvPr>
            <p:cNvSpPr/>
            <p:nvPr/>
          </p:nvSpPr>
          <p:spPr>
            <a:xfrm>
              <a:off x="5047375" y="2278250"/>
              <a:ext cx="738100" cy="460025"/>
            </a:xfrm>
            <a:custGeom>
              <a:avLst/>
              <a:gdLst/>
              <a:ahLst/>
              <a:cxnLst/>
              <a:rect l="l" t="t" r="r" b="b"/>
              <a:pathLst>
                <a:path w="29524" h="18401" extrusionOk="0">
                  <a:moveTo>
                    <a:pt x="17508" y="9712"/>
                  </a:moveTo>
                  <a:cubicBezTo>
                    <a:pt x="17508" y="9712"/>
                    <a:pt x="17502" y="9719"/>
                    <a:pt x="17486" y="9736"/>
                  </a:cubicBezTo>
                  <a:lnTo>
                    <a:pt x="17483" y="9739"/>
                  </a:lnTo>
                  <a:cubicBezTo>
                    <a:pt x="17497" y="9724"/>
                    <a:pt x="17508" y="9712"/>
                    <a:pt x="17508" y="9712"/>
                  </a:cubicBezTo>
                  <a:close/>
                  <a:moveTo>
                    <a:pt x="17335" y="7287"/>
                  </a:moveTo>
                  <a:cubicBezTo>
                    <a:pt x="17402" y="7429"/>
                    <a:pt x="17461" y="7575"/>
                    <a:pt x="17513" y="7724"/>
                  </a:cubicBezTo>
                  <a:cubicBezTo>
                    <a:pt x="17737" y="8365"/>
                    <a:pt x="17798" y="8971"/>
                    <a:pt x="17618" y="9396"/>
                  </a:cubicBezTo>
                  <a:cubicBezTo>
                    <a:pt x="17594" y="9451"/>
                    <a:pt x="17576" y="9508"/>
                    <a:pt x="17558" y="9566"/>
                  </a:cubicBezTo>
                  <a:cubicBezTo>
                    <a:pt x="17522" y="9615"/>
                    <a:pt x="17487" y="9668"/>
                    <a:pt x="17457" y="9721"/>
                  </a:cubicBezTo>
                  <a:lnTo>
                    <a:pt x="17407" y="9802"/>
                  </a:lnTo>
                  <a:lnTo>
                    <a:pt x="17397" y="9823"/>
                  </a:lnTo>
                  <a:lnTo>
                    <a:pt x="17270" y="9947"/>
                  </a:lnTo>
                  <a:cubicBezTo>
                    <a:pt x="17231" y="9987"/>
                    <a:pt x="17188" y="10030"/>
                    <a:pt x="17180" y="10030"/>
                  </a:cubicBezTo>
                  <a:cubicBezTo>
                    <a:pt x="17179" y="10030"/>
                    <a:pt x="17179" y="10029"/>
                    <a:pt x="17180" y="10026"/>
                  </a:cubicBezTo>
                  <a:cubicBezTo>
                    <a:pt x="17177" y="10025"/>
                    <a:pt x="17175" y="10025"/>
                    <a:pt x="17172" y="10025"/>
                  </a:cubicBezTo>
                  <a:cubicBezTo>
                    <a:pt x="17162" y="10025"/>
                    <a:pt x="17159" y="10032"/>
                    <a:pt x="17152" y="10049"/>
                  </a:cubicBezTo>
                  <a:cubicBezTo>
                    <a:pt x="17097" y="10074"/>
                    <a:pt x="17043" y="10103"/>
                    <a:pt x="16991" y="10135"/>
                  </a:cubicBezTo>
                  <a:cubicBezTo>
                    <a:pt x="16871" y="10181"/>
                    <a:pt x="16746" y="10243"/>
                    <a:pt x="16594" y="10268"/>
                  </a:cubicBezTo>
                  <a:cubicBezTo>
                    <a:pt x="16407" y="10316"/>
                    <a:pt x="16203" y="10338"/>
                    <a:pt x="15994" y="10338"/>
                  </a:cubicBezTo>
                  <a:cubicBezTo>
                    <a:pt x="15546" y="10338"/>
                    <a:pt x="15077" y="10235"/>
                    <a:pt x="14715" y="10053"/>
                  </a:cubicBezTo>
                  <a:cubicBezTo>
                    <a:pt x="14448" y="9918"/>
                    <a:pt x="14241" y="9752"/>
                    <a:pt x="14099" y="9578"/>
                  </a:cubicBezTo>
                  <a:cubicBezTo>
                    <a:pt x="14050" y="9482"/>
                    <a:pt x="13977" y="9396"/>
                    <a:pt x="13951" y="9292"/>
                  </a:cubicBezTo>
                  <a:lnTo>
                    <a:pt x="13933" y="9256"/>
                  </a:lnTo>
                  <a:lnTo>
                    <a:pt x="13923" y="9238"/>
                  </a:lnTo>
                  <a:lnTo>
                    <a:pt x="13919" y="9228"/>
                  </a:lnTo>
                  <a:cubicBezTo>
                    <a:pt x="13919" y="9227"/>
                    <a:pt x="13919" y="9227"/>
                    <a:pt x="13919" y="9227"/>
                  </a:cubicBezTo>
                  <a:lnTo>
                    <a:pt x="13919" y="9227"/>
                  </a:lnTo>
                  <a:cubicBezTo>
                    <a:pt x="13918" y="9227"/>
                    <a:pt x="13932" y="9302"/>
                    <a:pt x="13932" y="9302"/>
                  </a:cubicBezTo>
                  <a:cubicBezTo>
                    <a:pt x="13932" y="9302"/>
                    <a:pt x="13931" y="9296"/>
                    <a:pt x="13928" y="9282"/>
                  </a:cubicBezTo>
                  <a:lnTo>
                    <a:pt x="13891" y="9102"/>
                  </a:lnTo>
                  <a:lnTo>
                    <a:pt x="13855" y="8922"/>
                  </a:lnTo>
                  <a:lnTo>
                    <a:pt x="13854" y="8860"/>
                  </a:lnTo>
                  <a:cubicBezTo>
                    <a:pt x="13836" y="8796"/>
                    <a:pt x="13845" y="8642"/>
                    <a:pt x="13857" y="8570"/>
                  </a:cubicBezTo>
                  <a:cubicBezTo>
                    <a:pt x="13867" y="8487"/>
                    <a:pt x="13893" y="8409"/>
                    <a:pt x="13935" y="8336"/>
                  </a:cubicBezTo>
                  <a:cubicBezTo>
                    <a:pt x="14018" y="8194"/>
                    <a:pt x="14202" y="8010"/>
                    <a:pt x="14496" y="7856"/>
                  </a:cubicBezTo>
                  <a:cubicBezTo>
                    <a:pt x="15092" y="7548"/>
                    <a:pt x="15942" y="7377"/>
                    <a:pt x="16779" y="7308"/>
                  </a:cubicBezTo>
                  <a:cubicBezTo>
                    <a:pt x="16962" y="7292"/>
                    <a:pt x="17149" y="7295"/>
                    <a:pt x="17335" y="7287"/>
                  </a:cubicBezTo>
                  <a:close/>
                  <a:moveTo>
                    <a:pt x="12269" y="0"/>
                  </a:moveTo>
                  <a:cubicBezTo>
                    <a:pt x="11646" y="0"/>
                    <a:pt x="11041" y="49"/>
                    <a:pt x="10463" y="129"/>
                  </a:cubicBezTo>
                  <a:cubicBezTo>
                    <a:pt x="8526" y="393"/>
                    <a:pt x="6820" y="1052"/>
                    <a:pt x="5373" y="1858"/>
                  </a:cubicBezTo>
                  <a:cubicBezTo>
                    <a:pt x="4642" y="2250"/>
                    <a:pt x="3991" y="2720"/>
                    <a:pt x="3410" y="3206"/>
                  </a:cubicBezTo>
                  <a:cubicBezTo>
                    <a:pt x="2829" y="3692"/>
                    <a:pt x="2305" y="4191"/>
                    <a:pt x="1887" y="4730"/>
                  </a:cubicBezTo>
                  <a:cubicBezTo>
                    <a:pt x="1024" y="5779"/>
                    <a:pt x="508" y="6878"/>
                    <a:pt x="258" y="7807"/>
                  </a:cubicBezTo>
                  <a:cubicBezTo>
                    <a:pt x="5" y="8738"/>
                    <a:pt x="0" y="9486"/>
                    <a:pt x="32" y="9997"/>
                  </a:cubicBezTo>
                  <a:cubicBezTo>
                    <a:pt x="83" y="10477"/>
                    <a:pt x="135" y="10722"/>
                    <a:pt x="135" y="10722"/>
                  </a:cubicBezTo>
                  <a:lnTo>
                    <a:pt x="527" y="10744"/>
                  </a:lnTo>
                  <a:cubicBezTo>
                    <a:pt x="527" y="10744"/>
                    <a:pt x="595" y="10502"/>
                    <a:pt x="721" y="10048"/>
                  </a:cubicBezTo>
                  <a:cubicBezTo>
                    <a:pt x="866" y="9639"/>
                    <a:pt x="1107" y="9031"/>
                    <a:pt x="1548" y="8369"/>
                  </a:cubicBezTo>
                  <a:cubicBezTo>
                    <a:pt x="2074" y="7593"/>
                    <a:pt x="2734" y="6915"/>
                    <a:pt x="3496" y="6365"/>
                  </a:cubicBezTo>
                  <a:cubicBezTo>
                    <a:pt x="4350" y="5712"/>
                    <a:pt x="5448" y="5152"/>
                    <a:pt x="6691" y="4704"/>
                  </a:cubicBezTo>
                  <a:cubicBezTo>
                    <a:pt x="8023" y="4244"/>
                    <a:pt x="9412" y="3980"/>
                    <a:pt x="10819" y="3919"/>
                  </a:cubicBezTo>
                  <a:cubicBezTo>
                    <a:pt x="10956" y="3915"/>
                    <a:pt x="11093" y="3912"/>
                    <a:pt x="11231" y="3912"/>
                  </a:cubicBezTo>
                  <a:cubicBezTo>
                    <a:pt x="12554" y="3912"/>
                    <a:pt x="13895" y="4132"/>
                    <a:pt x="14947" y="4658"/>
                  </a:cubicBezTo>
                  <a:cubicBezTo>
                    <a:pt x="15148" y="4752"/>
                    <a:pt x="15359" y="4895"/>
                    <a:pt x="15574" y="5064"/>
                  </a:cubicBezTo>
                  <a:cubicBezTo>
                    <a:pt x="14898" y="5126"/>
                    <a:pt x="14196" y="5251"/>
                    <a:pt x="13450" y="5547"/>
                  </a:cubicBezTo>
                  <a:cubicBezTo>
                    <a:pt x="12878" y="5785"/>
                    <a:pt x="12247" y="6173"/>
                    <a:pt x="11768" y="6823"/>
                  </a:cubicBezTo>
                  <a:cubicBezTo>
                    <a:pt x="11530" y="7148"/>
                    <a:pt x="11355" y="7515"/>
                    <a:pt x="11249" y="7904"/>
                  </a:cubicBezTo>
                  <a:cubicBezTo>
                    <a:pt x="11147" y="8301"/>
                    <a:pt x="11101" y="8639"/>
                    <a:pt x="11122" y="9061"/>
                  </a:cubicBezTo>
                  <a:cubicBezTo>
                    <a:pt x="11133" y="9659"/>
                    <a:pt x="11311" y="10468"/>
                    <a:pt x="11716" y="11122"/>
                  </a:cubicBezTo>
                  <a:cubicBezTo>
                    <a:pt x="12125" y="11766"/>
                    <a:pt x="12679" y="12255"/>
                    <a:pt x="13268" y="12611"/>
                  </a:cubicBezTo>
                  <a:cubicBezTo>
                    <a:pt x="13860" y="12973"/>
                    <a:pt x="14492" y="13182"/>
                    <a:pt x="15136" y="13311"/>
                  </a:cubicBezTo>
                  <a:cubicBezTo>
                    <a:pt x="15509" y="13387"/>
                    <a:pt x="15888" y="13425"/>
                    <a:pt x="16268" y="13425"/>
                  </a:cubicBezTo>
                  <a:cubicBezTo>
                    <a:pt x="16557" y="13425"/>
                    <a:pt x="16846" y="13403"/>
                    <a:pt x="17133" y="13359"/>
                  </a:cubicBezTo>
                  <a:cubicBezTo>
                    <a:pt x="17471" y="13321"/>
                    <a:pt x="17822" y="13220"/>
                    <a:pt x="18166" y="13104"/>
                  </a:cubicBezTo>
                  <a:lnTo>
                    <a:pt x="18681" y="12883"/>
                  </a:lnTo>
                  <a:cubicBezTo>
                    <a:pt x="18887" y="12767"/>
                    <a:pt x="19087" y="12641"/>
                    <a:pt x="19278" y="12505"/>
                  </a:cubicBezTo>
                  <a:cubicBezTo>
                    <a:pt x="19348" y="12457"/>
                    <a:pt x="19413" y="12406"/>
                    <a:pt x="19477" y="12351"/>
                  </a:cubicBezTo>
                  <a:lnTo>
                    <a:pt x="19618" y="12231"/>
                  </a:lnTo>
                  <a:lnTo>
                    <a:pt x="19689" y="12170"/>
                  </a:lnTo>
                  <a:lnTo>
                    <a:pt x="19706" y="12155"/>
                  </a:lnTo>
                  <a:lnTo>
                    <a:pt x="19706" y="12155"/>
                  </a:lnTo>
                  <a:cubicBezTo>
                    <a:pt x="19693" y="12169"/>
                    <a:pt x="19687" y="12175"/>
                    <a:pt x="19688" y="12175"/>
                  </a:cubicBezTo>
                  <a:cubicBezTo>
                    <a:pt x="19689" y="12175"/>
                    <a:pt x="19830" y="12034"/>
                    <a:pt x="19829" y="12034"/>
                  </a:cubicBezTo>
                  <a:lnTo>
                    <a:pt x="19829" y="12034"/>
                  </a:lnTo>
                  <a:cubicBezTo>
                    <a:pt x="19829" y="12034"/>
                    <a:pt x="19829" y="12034"/>
                    <a:pt x="19828" y="12035"/>
                  </a:cubicBezTo>
                  <a:lnTo>
                    <a:pt x="19872" y="11982"/>
                  </a:lnTo>
                  <a:lnTo>
                    <a:pt x="20049" y="11769"/>
                  </a:lnTo>
                  <a:lnTo>
                    <a:pt x="20394" y="11331"/>
                  </a:lnTo>
                  <a:lnTo>
                    <a:pt x="20668" y="10841"/>
                  </a:lnTo>
                  <a:cubicBezTo>
                    <a:pt x="20865" y="10515"/>
                    <a:pt x="20951" y="10155"/>
                    <a:pt x="21071" y="9802"/>
                  </a:cubicBezTo>
                  <a:cubicBezTo>
                    <a:pt x="21145" y="9453"/>
                    <a:pt x="21219" y="9089"/>
                    <a:pt x="21235" y="8744"/>
                  </a:cubicBezTo>
                  <a:cubicBezTo>
                    <a:pt x="21250" y="8400"/>
                    <a:pt x="21260" y="8047"/>
                    <a:pt x="21215" y="7724"/>
                  </a:cubicBezTo>
                  <a:cubicBezTo>
                    <a:pt x="21212" y="7676"/>
                    <a:pt x="21202" y="7630"/>
                    <a:pt x="21197" y="7582"/>
                  </a:cubicBezTo>
                  <a:lnTo>
                    <a:pt x="21197" y="7582"/>
                  </a:lnTo>
                  <a:cubicBezTo>
                    <a:pt x="21386" y="7628"/>
                    <a:pt x="21573" y="7673"/>
                    <a:pt x="21760" y="7718"/>
                  </a:cubicBezTo>
                  <a:cubicBezTo>
                    <a:pt x="23224" y="8098"/>
                    <a:pt x="24571" y="8876"/>
                    <a:pt x="25587" y="9792"/>
                  </a:cubicBezTo>
                  <a:cubicBezTo>
                    <a:pt x="26621" y="10713"/>
                    <a:pt x="27333" y="11820"/>
                    <a:pt x="27829" y="12860"/>
                  </a:cubicBezTo>
                  <a:cubicBezTo>
                    <a:pt x="28329" y="13906"/>
                    <a:pt x="28586" y="14904"/>
                    <a:pt x="28766" y="15729"/>
                  </a:cubicBezTo>
                  <a:cubicBezTo>
                    <a:pt x="28852" y="16145"/>
                    <a:pt x="28917" y="16518"/>
                    <a:pt x="28949" y="16849"/>
                  </a:cubicBezTo>
                  <a:cubicBezTo>
                    <a:pt x="28992" y="17177"/>
                    <a:pt x="29026" y="17458"/>
                    <a:pt x="29030" y="17687"/>
                  </a:cubicBezTo>
                  <a:cubicBezTo>
                    <a:pt x="29056" y="18146"/>
                    <a:pt x="29071" y="18389"/>
                    <a:pt x="29071" y="18389"/>
                  </a:cubicBezTo>
                  <a:lnTo>
                    <a:pt x="29462" y="18401"/>
                  </a:lnTo>
                  <a:cubicBezTo>
                    <a:pt x="29462" y="18401"/>
                    <a:pt x="29475" y="18151"/>
                    <a:pt x="29501" y="17680"/>
                  </a:cubicBezTo>
                  <a:cubicBezTo>
                    <a:pt x="29523" y="17445"/>
                    <a:pt x="29523" y="17153"/>
                    <a:pt x="29516" y="16810"/>
                  </a:cubicBezTo>
                  <a:cubicBezTo>
                    <a:pt x="29520" y="16466"/>
                    <a:pt x="29496" y="16071"/>
                    <a:pt x="29454" y="15628"/>
                  </a:cubicBezTo>
                  <a:cubicBezTo>
                    <a:pt x="29368" y="14746"/>
                    <a:pt x="29206" y="13661"/>
                    <a:pt x="28766" y="12473"/>
                  </a:cubicBezTo>
                  <a:cubicBezTo>
                    <a:pt x="28337" y="11292"/>
                    <a:pt x="27665" y="9982"/>
                    <a:pt x="26580" y="8807"/>
                  </a:cubicBezTo>
                  <a:cubicBezTo>
                    <a:pt x="25495" y="7633"/>
                    <a:pt x="24074" y="6593"/>
                    <a:pt x="22285" y="5940"/>
                  </a:cubicBezTo>
                  <a:lnTo>
                    <a:pt x="21676" y="5731"/>
                  </a:lnTo>
                  <a:lnTo>
                    <a:pt x="21522" y="5677"/>
                  </a:lnTo>
                  <a:lnTo>
                    <a:pt x="21446" y="5651"/>
                  </a:lnTo>
                  <a:lnTo>
                    <a:pt x="21318" y="5615"/>
                  </a:lnTo>
                  <a:lnTo>
                    <a:pt x="20974" y="5525"/>
                  </a:lnTo>
                  <a:cubicBezTo>
                    <a:pt x="20862" y="5497"/>
                    <a:pt x="20751" y="5481"/>
                    <a:pt x="20640" y="5457"/>
                  </a:cubicBezTo>
                  <a:cubicBezTo>
                    <a:pt x="20362" y="4753"/>
                    <a:pt x="19995" y="4086"/>
                    <a:pt x="19551" y="3471"/>
                  </a:cubicBezTo>
                  <a:cubicBezTo>
                    <a:pt x="19199" y="2991"/>
                    <a:pt x="18823" y="2530"/>
                    <a:pt x="18357" y="2121"/>
                  </a:cubicBezTo>
                  <a:cubicBezTo>
                    <a:pt x="18162" y="1922"/>
                    <a:pt x="17831" y="1678"/>
                    <a:pt x="17544" y="1468"/>
                  </a:cubicBezTo>
                  <a:cubicBezTo>
                    <a:pt x="17486" y="1424"/>
                    <a:pt x="17426" y="1384"/>
                    <a:pt x="17364" y="1346"/>
                  </a:cubicBezTo>
                  <a:lnTo>
                    <a:pt x="17216" y="1253"/>
                  </a:lnTo>
                  <a:lnTo>
                    <a:pt x="17068" y="1161"/>
                  </a:lnTo>
                  <a:lnTo>
                    <a:pt x="17032" y="1139"/>
                  </a:lnTo>
                  <a:lnTo>
                    <a:pt x="16888" y="1058"/>
                  </a:lnTo>
                  <a:lnTo>
                    <a:pt x="16787" y="1008"/>
                  </a:lnTo>
                  <a:cubicBezTo>
                    <a:pt x="15254" y="263"/>
                    <a:pt x="13713" y="0"/>
                    <a:pt x="12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28;p49">
              <a:extLst>
                <a:ext uri="{FF2B5EF4-FFF2-40B4-BE49-F238E27FC236}">
                  <a16:creationId xmlns:a16="http://schemas.microsoft.com/office/drawing/2014/main" id="{FA73D4F7-B743-E844-94C2-E97F640EEF27}"/>
                </a:ext>
              </a:extLst>
            </p:cNvPr>
            <p:cNvSpPr/>
            <p:nvPr/>
          </p:nvSpPr>
          <p:spPr>
            <a:xfrm>
              <a:off x="5394225" y="2435550"/>
              <a:ext cx="98000" cy="50675"/>
            </a:xfrm>
            <a:custGeom>
              <a:avLst/>
              <a:gdLst/>
              <a:ahLst/>
              <a:cxnLst/>
              <a:rect l="l" t="t" r="r" b="b"/>
              <a:pathLst>
                <a:path w="3920" h="2027" extrusionOk="0">
                  <a:moveTo>
                    <a:pt x="85" y="1953"/>
                  </a:moveTo>
                  <a:cubicBezTo>
                    <a:pt x="89" y="1975"/>
                    <a:pt x="96" y="2015"/>
                    <a:pt x="96" y="2015"/>
                  </a:cubicBezTo>
                  <a:cubicBezTo>
                    <a:pt x="96" y="2015"/>
                    <a:pt x="96" y="2009"/>
                    <a:pt x="93" y="1995"/>
                  </a:cubicBezTo>
                  <a:lnTo>
                    <a:pt x="85" y="1953"/>
                  </a:lnTo>
                  <a:close/>
                  <a:moveTo>
                    <a:pt x="3487" y="0"/>
                  </a:moveTo>
                  <a:cubicBezTo>
                    <a:pt x="3303" y="8"/>
                    <a:pt x="3117" y="6"/>
                    <a:pt x="2934" y="21"/>
                  </a:cubicBezTo>
                  <a:cubicBezTo>
                    <a:pt x="2100" y="90"/>
                    <a:pt x="1253" y="260"/>
                    <a:pt x="659" y="569"/>
                  </a:cubicBezTo>
                  <a:cubicBezTo>
                    <a:pt x="366" y="723"/>
                    <a:pt x="183" y="907"/>
                    <a:pt x="100" y="1049"/>
                  </a:cubicBezTo>
                  <a:cubicBezTo>
                    <a:pt x="58" y="1122"/>
                    <a:pt x="32" y="1200"/>
                    <a:pt x="20" y="1283"/>
                  </a:cubicBezTo>
                  <a:cubicBezTo>
                    <a:pt x="10" y="1355"/>
                    <a:pt x="0" y="1509"/>
                    <a:pt x="19" y="1573"/>
                  </a:cubicBezTo>
                  <a:lnTo>
                    <a:pt x="20" y="1635"/>
                  </a:lnTo>
                  <a:lnTo>
                    <a:pt x="57" y="1815"/>
                  </a:lnTo>
                  <a:lnTo>
                    <a:pt x="85" y="1953"/>
                  </a:lnTo>
                  <a:lnTo>
                    <a:pt x="85" y="1953"/>
                  </a:lnTo>
                  <a:cubicBezTo>
                    <a:pt x="83" y="1945"/>
                    <a:pt x="82" y="1940"/>
                    <a:pt x="82" y="1940"/>
                  </a:cubicBezTo>
                  <a:lnTo>
                    <a:pt x="82" y="1940"/>
                  </a:lnTo>
                  <a:cubicBezTo>
                    <a:pt x="82" y="1940"/>
                    <a:pt x="82" y="1940"/>
                    <a:pt x="83" y="1941"/>
                  </a:cubicBezTo>
                  <a:lnTo>
                    <a:pt x="89" y="1950"/>
                  </a:lnTo>
                  <a:lnTo>
                    <a:pt x="97" y="1969"/>
                  </a:lnTo>
                  <a:lnTo>
                    <a:pt x="116" y="2005"/>
                  </a:lnTo>
                  <a:cubicBezTo>
                    <a:pt x="118" y="2014"/>
                    <a:pt x="123" y="2019"/>
                    <a:pt x="125" y="2027"/>
                  </a:cubicBezTo>
                  <a:cubicBezTo>
                    <a:pt x="216" y="1889"/>
                    <a:pt x="387" y="1722"/>
                    <a:pt x="660" y="1580"/>
                  </a:cubicBezTo>
                  <a:cubicBezTo>
                    <a:pt x="1255" y="1272"/>
                    <a:pt x="2102" y="1101"/>
                    <a:pt x="2936" y="1032"/>
                  </a:cubicBezTo>
                  <a:cubicBezTo>
                    <a:pt x="3119" y="1017"/>
                    <a:pt x="3304" y="1019"/>
                    <a:pt x="3488" y="1011"/>
                  </a:cubicBezTo>
                  <a:cubicBezTo>
                    <a:pt x="3557" y="1153"/>
                    <a:pt x="3616" y="1298"/>
                    <a:pt x="3667" y="1448"/>
                  </a:cubicBezTo>
                  <a:cubicBezTo>
                    <a:pt x="3723" y="1616"/>
                    <a:pt x="3771" y="1787"/>
                    <a:pt x="3808" y="1961"/>
                  </a:cubicBezTo>
                  <a:cubicBezTo>
                    <a:pt x="3919" y="1549"/>
                    <a:pt x="3863" y="1013"/>
                    <a:pt x="3665" y="437"/>
                  </a:cubicBezTo>
                  <a:cubicBezTo>
                    <a:pt x="3615" y="287"/>
                    <a:pt x="3555" y="141"/>
                    <a:pt x="3487" y="0"/>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29;p49">
              <a:extLst>
                <a:ext uri="{FF2B5EF4-FFF2-40B4-BE49-F238E27FC236}">
                  <a16:creationId xmlns:a16="http://schemas.microsoft.com/office/drawing/2014/main" id="{513B39F4-AB76-6E46-B6F5-A01EE366B25B}"/>
                </a:ext>
              </a:extLst>
            </p:cNvPr>
            <p:cNvSpPr/>
            <p:nvPr/>
          </p:nvSpPr>
          <p:spPr>
            <a:xfrm>
              <a:off x="5485025" y="2496200"/>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30;p49">
              <a:extLst>
                <a:ext uri="{FF2B5EF4-FFF2-40B4-BE49-F238E27FC236}">
                  <a16:creationId xmlns:a16="http://schemas.microsoft.com/office/drawing/2014/main" id="{0051C5B9-B820-9B42-AC29-2DCBDE984CEC}"/>
                </a:ext>
              </a:extLst>
            </p:cNvPr>
            <p:cNvSpPr/>
            <p:nvPr/>
          </p:nvSpPr>
          <p:spPr>
            <a:xfrm>
              <a:off x="5485025" y="2521475"/>
              <a:ext cx="675" cy="700"/>
            </a:xfrm>
            <a:custGeom>
              <a:avLst/>
              <a:gdLst/>
              <a:ahLst/>
              <a:cxnLst/>
              <a:rect l="l" t="t" r="r" b="b"/>
              <a:pathLst>
                <a:path w="27" h="28" extrusionOk="0">
                  <a:moveTo>
                    <a:pt x="26" y="1"/>
                  </a:moveTo>
                  <a:cubicBezTo>
                    <a:pt x="26" y="1"/>
                    <a:pt x="14" y="12"/>
                    <a:pt x="0" y="27"/>
                  </a:cubicBezTo>
                  <a:lnTo>
                    <a:pt x="3" y="24"/>
                  </a:lnTo>
                  <a:cubicBezTo>
                    <a:pt x="20" y="7"/>
                    <a:pt x="26" y="1"/>
                    <a:pt x="26" y="1"/>
                  </a:cubicBezTo>
                  <a:close/>
                </a:path>
              </a:pathLst>
            </a:custGeom>
            <a:solidFill>
              <a:srgbClr val="FFB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031;p49">
              <a:extLst>
                <a:ext uri="{FF2B5EF4-FFF2-40B4-BE49-F238E27FC236}">
                  <a16:creationId xmlns:a16="http://schemas.microsoft.com/office/drawing/2014/main" id="{E34A6562-C499-5E41-BCE6-EFFC37C45F4F}"/>
                </a:ext>
              </a:extLst>
            </p:cNvPr>
            <p:cNvSpPr/>
            <p:nvPr/>
          </p:nvSpPr>
          <p:spPr>
            <a:xfrm>
              <a:off x="2048725" y="3598350"/>
              <a:ext cx="884325" cy="1294850"/>
            </a:xfrm>
            <a:custGeom>
              <a:avLst/>
              <a:gdLst/>
              <a:ahLst/>
              <a:cxnLst/>
              <a:rect l="l" t="t" r="r" b="b"/>
              <a:pathLst>
                <a:path w="35373" h="51794" extrusionOk="0">
                  <a:moveTo>
                    <a:pt x="1" y="1"/>
                  </a:moveTo>
                  <a:lnTo>
                    <a:pt x="1" y="48074"/>
                  </a:lnTo>
                  <a:cubicBezTo>
                    <a:pt x="5146" y="50863"/>
                    <a:pt x="10791" y="51793"/>
                    <a:pt x="16031" y="51793"/>
                  </a:cubicBezTo>
                  <a:cubicBezTo>
                    <a:pt x="26511" y="51793"/>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032;p49">
              <a:extLst>
                <a:ext uri="{FF2B5EF4-FFF2-40B4-BE49-F238E27FC236}">
                  <a16:creationId xmlns:a16="http://schemas.microsoft.com/office/drawing/2014/main" id="{3FFD8E23-55E8-F24D-B204-1766B00DB7A1}"/>
                </a:ext>
              </a:extLst>
            </p:cNvPr>
            <p:cNvSpPr/>
            <p:nvPr/>
          </p:nvSpPr>
          <p:spPr>
            <a:xfrm>
              <a:off x="2048725" y="3598350"/>
              <a:ext cx="884325" cy="1294850"/>
            </a:xfrm>
            <a:custGeom>
              <a:avLst/>
              <a:gdLst/>
              <a:ahLst/>
              <a:cxnLst/>
              <a:rect l="l" t="t" r="r" b="b"/>
              <a:pathLst>
                <a:path w="35373" h="51794" extrusionOk="0">
                  <a:moveTo>
                    <a:pt x="29284" y="1"/>
                  </a:moveTo>
                  <a:lnTo>
                    <a:pt x="13625" y="32436"/>
                  </a:lnTo>
                  <a:lnTo>
                    <a:pt x="29585" y="39880"/>
                  </a:lnTo>
                  <a:lnTo>
                    <a:pt x="29585" y="42927"/>
                  </a:lnTo>
                  <a:cubicBezTo>
                    <a:pt x="29585" y="42927"/>
                    <a:pt x="20655" y="46646"/>
                    <a:pt x="10154" y="46646"/>
                  </a:cubicBezTo>
                  <a:cubicBezTo>
                    <a:pt x="6849" y="46646"/>
                    <a:pt x="3388" y="46277"/>
                    <a:pt x="1" y="45309"/>
                  </a:cubicBezTo>
                  <a:lnTo>
                    <a:pt x="1" y="48074"/>
                  </a:lnTo>
                  <a:cubicBezTo>
                    <a:pt x="5146" y="50864"/>
                    <a:pt x="10791" y="51794"/>
                    <a:pt x="16031" y="51794"/>
                  </a:cubicBezTo>
                  <a:cubicBezTo>
                    <a:pt x="26511" y="51794"/>
                    <a:pt x="35372" y="48074"/>
                    <a:pt x="35372" y="48074"/>
                  </a:cubicBezTo>
                  <a:lnTo>
                    <a:pt x="353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033;p49">
              <a:extLst>
                <a:ext uri="{FF2B5EF4-FFF2-40B4-BE49-F238E27FC236}">
                  <a16:creationId xmlns:a16="http://schemas.microsoft.com/office/drawing/2014/main" id="{811EB8D9-BFDD-4E4C-9BB0-A4096AB186B4}"/>
                </a:ext>
              </a:extLst>
            </p:cNvPr>
            <p:cNvSpPr/>
            <p:nvPr/>
          </p:nvSpPr>
          <p:spPr>
            <a:xfrm>
              <a:off x="2048725" y="4656500"/>
              <a:ext cx="188775" cy="212125"/>
            </a:xfrm>
            <a:custGeom>
              <a:avLst/>
              <a:gdLst/>
              <a:ahLst/>
              <a:cxnLst/>
              <a:rect l="l" t="t" r="r" b="b"/>
              <a:pathLst>
                <a:path w="7551" h="8485" extrusionOk="0">
                  <a:moveTo>
                    <a:pt x="1161" y="1"/>
                  </a:moveTo>
                  <a:cubicBezTo>
                    <a:pt x="338" y="1"/>
                    <a:pt x="1" y="3150"/>
                    <a:pt x="1" y="3150"/>
                  </a:cubicBezTo>
                  <a:lnTo>
                    <a:pt x="1" y="5748"/>
                  </a:lnTo>
                  <a:cubicBezTo>
                    <a:pt x="2574" y="7699"/>
                    <a:pt x="7224" y="8485"/>
                    <a:pt x="7224" y="8485"/>
                  </a:cubicBezTo>
                  <a:cubicBezTo>
                    <a:pt x="7550" y="6718"/>
                    <a:pt x="7041" y="4676"/>
                    <a:pt x="7041" y="4676"/>
                  </a:cubicBezTo>
                  <a:cubicBezTo>
                    <a:pt x="6673" y="2857"/>
                    <a:pt x="6181" y="2227"/>
                    <a:pt x="5678" y="2227"/>
                  </a:cubicBezTo>
                  <a:cubicBezTo>
                    <a:pt x="4545" y="2227"/>
                    <a:pt x="3351" y="5411"/>
                    <a:pt x="3351" y="5411"/>
                  </a:cubicBezTo>
                  <a:cubicBezTo>
                    <a:pt x="2400" y="1268"/>
                    <a:pt x="1683" y="1"/>
                    <a:pt x="1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034;p49">
              <a:extLst>
                <a:ext uri="{FF2B5EF4-FFF2-40B4-BE49-F238E27FC236}">
                  <a16:creationId xmlns:a16="http://schemas.microsoft.com/office/drawing/2014/main" id="{024E2927-205D-764F-961C-736B8D4B0F64}"/>
                </a:ext>
              </a:extLst>
            </p:cNvPr>
            <p:cNvSpPr/>
            <p:nvPr/>
          </p:nvSpPr>
          <p:spPr>
            <a:xfrm>
              <a:off x="3833350" y="3598350"/>
              <a:ext cx="900425" cy="1294850"/>
            </a:xfrm>
            <a:custGeom>
              <a:avLst/>
              <a:gdLst/>
              <a:ahLst/>
              <a:cxnLst/>
              <a:rect l="l" t="t" r="r" b="b"/>
              <a:pathLst>
                <a:path w="36017" h="51794" extrusionOk="0">
                  <a:moveTo>
                    <a:pt x="1" y="1"/>
                  </a:moveTo>
                  <a:lnTo>
                    <a:pt x="1" y="48074"/>
                  </a:lnTo>
                  <a:cubicBezTo>
                    <a:pt x="5360" y="50863"/>
                    <a:pt x="11149" y="51793"/>
                    <a:pt x="16484" y="51793"/>
                  </a:cubicBezTo>
                  <a:cubicBezTo>
                    <a:pt x="27155" y="51793"/>
                    <a:pt x="36016" y="48074"/>
                    <a:pt x="36016" y="48074"/>
                  </a:cubicBezTo>
                  <a:lnTo>
                    <a:pt x="36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035;p49">
              <a:extLst>
                <a:ext uri="{FF2B5EF4-FFF2-40B4-BE49-F238E27FC236}">
                  <a16:creationId xmlns:a16="http://schemas.microsoft.com/office/drawing/2014/main" id="{DACAA8F9-08F7-F849-9A82-9E83660569F5}"/>
                </a:ext>
              </a:extLst>
            </p:cNvPr>
            <p:cNvSpPr/>
            <p:nvPr/>
          </p:nvSpPr>
          <p:spPr>
            <a:xfrm>
              <a:off x="3833400" y="4656500"/>
              <a:ext cx="193525" cy="212125"/>
            </a:xfrm>
            <a:custGeom>
              <a:avLst/>
              <a:gdLst/>
              <a:ahLst/>
              <a:cxnLst/>
              <a:rect l="l" t="t" r="r" b="b"/>
              <a:pathLst>
                <a:path w="7741" h="8485" extrusionOk="0">
                  <a:moveTo>
                    <a:pt x="1328" y="1"/>
                  </a:moveTo>
                  <a:cubicBezTo>
                    <a:pt x="432" y="1"/>
                    <a:pt x="0" y="3150"/>
                    <a:pt x="0" y="3150"/>
                  </a:cubicBezTo>
                  <a:lnTo>
                    <a:pt x="0" y="5748"/>
                  </a:lnTo>
                  <a:cubicBezTo>
                    <a:pt x="3216" y="7699"/>
                    <a:pt x="7412" y="8485"/>
                    <a:pt x="7412" y="8485"/>
                  </a:cubicBezTo>
                  <a:cubicBezTo>
                    <a:pt x="7740" y="6718"/>
                    <a:pt x="7419" y="4676"/>
                    <a:pt x="7419" y="4676"/>
                  </a:cubicBezTo>
                  <a:cubicBezTo>
                    <a:pt x="7051" y="2857"/>
                    <a:pt x="6547" y="2227"/>
                    <a:pt x="6027" y="2227"/>
                  </a:cubicBezTo>
                  <a:cubicBezTo>
                    <a:pt x="4858" y="2227"/>
                    <a:pt x="3603" y="5411"/>
                    <a:pt x="3603" y="5411"/>
                  </a:cubicBezTo>
                  <a:cubicBezTo>
                    <a:pt x="2652" y="1268"/>
                    <a:pt x="1897" y="1"/>
                    <a:pt x="1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036;p49">
              <a:extLst>
                <a:ext uri="{FF2B5EF4-FFF2-40B4-BE49-F238E27FC236}">
                  <a16:creationId xmlns:a16="http://schemas.microsoft.com/office/drawing/2014/main" id="{EC19DD94-F601-B74C-8EBA-A6291FC5ED4F}"/>
                </a:ext>
              </a:extLst>
            </p:cNvPr>
            <p:cNvSpPr/>
            <p:nvPr/>
          </p:nvSpPr>
          <p:spPr>
            <a:xfrm>
              <a:off x="654975" y="1244225"/>
              <a:ext cx="4616625" cy="3318175"/>
            </a:xfrm>
            <a:custGeom>
              <a:avLst/>
              <a:gdLst/>
              <a:ahLst/>
              <a:cxnLst/>
              <a:rect l="l" t="t" r="r" b="b"/>
              <a:pathLst>
                <a:path w="184665" h="132727" extrusionOk="0">
                  <a:moveTo>
                    <a:pt x="103951" y="1"/>
                  </a:moveTo>
                  <a:cubicBezTo>
                    <a:pt x="65729" y="1"/>
                    <a:pt x="33714" y="21846"/>
                    <a:pt x="25363" y="51179"/>
                  </a:cubicBezTo>
                  <a:lnTo>
                    <a:pt x="8094" y="50492"/>
                  </a:lnTo>
                  <a:lnTo>
                    <a:pt x="8094" y="50492"/>
                  </a:lnTo>
                  <a:cubicBezTo>
                    <a:pt x="0" y="75610"/>
                    <a:pt x="12434" y="95718"/>
                    <a:pt x="12434" y="95718"/>
                  </a:cubicBezTo>
                  <a:lnTo>
                    <a:pt x="17313" y="94850"/>
                  </a:lnTo>
                  <a:cubicBezTo>
                    <a:pt x="17313" y="94850"/>
                    <a:pt x="23648" y="100987"/>
                    <a:pt x="32983" y="100987"/>
                  </a:cubicBezTo>
                  <a:cubicBezTo>
                    <a:pt x="33644" y="100987"/>
                    <a:pt x="34321" y="100956"/>
                    <a:pt x="35012" y="100890"/>
                  </a:cubicBezTo>
                  <a:cubicBezTo>
                    <a:pt x="49184" y="119983"/>
                    <a:pt x="74758" y="132727"/>
                    <a:pt x="103951" y="132727"/>
                  </a:cubicBezTo>
                  <a:cubicBezTo>
                    <a:pt x="148527" y="132727"/>
                    <a:pt x="184665" y="103015"/>
                    <a:pt x="184665" y="66363"/>
                  </a:cubicBezTo>
                  <a:cubicBezTo>
                    <a:pt x="184665" y="29711"/>
                    <a:pt x="148527" y="1"/>
                    <a:pt x="103951" y="1"/>
                  </a:cubicBezTo>
                  <a:close/>
                </a:path>
              </a:pathLst>
            </a:custGeom>
            <a:solidFill>
              <a:srgbClr val="FAE2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037;p49">
              <a:extLst>
                <a:ext uri="{FF2B5EF4-FFF2-40B4-BE49-F238E27FC236}">
                  <a16:creationId xmlns:a16="http://schemas.microsoft.com/office/drawing/2014/main" id="{C1F74D92-D727-6241-8148-5EE09C8DFBDC}"/>
                </a:ext>
              </a:extLst>
            </p:cNvPr>
            <p:cNvSpPr/>
            <p:nvPr/>
          </p:nvSpPr>
          <p:spPr>
            <a:xfrm>
              <a:off x="2290775" y="1237700"/>
              <a:ext cx="1814675" cy="436225"/>
            </a:xfrm>
            <a:custGeom>
              <a:avLst/>
              <a:gdLst/>
              <a:ahLst/>
              <a:cxnLst/>
              <a:rect l="l" t="t" r="r" b="b"/>
              <a:pathLst>
                <a:path w="72587" h="17449" extrusionOk="0">
                  <a:moveTo>
                    <a:pt x="39462" y="0"/>
                  </a:moveTo>
                  <a:cubicBezTo>
                    <a:pt x="16728" y="0"/>
                    <a:pt x="1" y="8293"/>
                    <a:pt x="1" y="8293"/>
                  </a:cubicBezTo>
                  <a:lnTo>
                    <a:pt x="12304" y="17449"/>
                  </a:lnTo>
                  <a:lnTo>
                    <a:pt x="12304" y="17449"/>
                  </a:lnTo>
                  <a:cubicBezTo>
                    <a:pt x="12257" y="6261"/>
                    <a:pt x="26843" y="3419"/>
                    <a:pt x="41678" y="3419"/>
                  </a:cubicBezTo>
                  <a:cubicBezTo>
                    <a:pt x="57000" y="3419"/>
                    <a:pt x="72587" y="6451"/>
                    <a:pt x="72587" y="6451"/>
                  </a:cubicBezTo>
                  <a:cubicBezTo>
                    <a:pt x="60983" y="1657"/>
                    <a:pt x="49623" y="0"/>
                    <a:pt x="39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038;p49">
              <a:extLst>
                <a:ext uri="{FF2B5EF4-FFF2-40B4-BE49-F238E27FC236}">
                  <a16:creationId xmlns:a16="http://schemas.microsoft.com/office/drawing/2014/main" id="{4CB33A73-1258-2F40-84E0-6F4904DBBB1C}"/>
                </a:ext>
              </a:extLst>
            </p:cNvPr>
            <p:cNvSpPr/>
            <p:nvPr/>
          </p:nvSpPr>
          <p:spPr>
            <a:xfrm>
              <a:off x="670275" y="2552450"/>
              <a:ext cx="875050" cy="1084725"/>
            </a:xfrm>
            <a:custGeom>
              <a:avLst/>
              <a:gdLst/>
              <a:ahLst/>
              <a:cxnLst/>
              <a:rect l="l" t="t" r="r" b="b"/>
              <a:pathLst>
                <a:path w="35002" h="43389" extrusionOk="0">
                  <a:moveTo>
                    <a:pt x="6932" y="1"/>
                  </a:moveTo>
                  <a:cubicBezTo>
                    <a:pt x="0" y="24255"/>
                    <a:pt x="11822" y="43389"/>
                    <a:pt x="11822" y="43389"/>
                  </a:cubicBezTo>
                  <a:lnTo>
                    <a:pt x="27436" y="39926"/>
                  </a:lnTo>
                  <a:lnTo>
                    <a:pt x="35002" y="36666"/>
                  </a:lnTo>
                  <a:lnTo>
                    <a:pt x="13293" y="36770"/>
                  </a:lnTo>
                  <a:cubicBezTo>
                    <a:pt x="13293" y="36770"/>
                    <a:pt x="3569" y="21025"/>
                    <a:pt x="6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039;p49">
              <a:extLst>
                <a:ext uri="{FF2B5EF4-FFF2-40B4-BE49-F238E27FC236}">
                  <a16:creationId xmlns:a16="http://schemas.microsoft.com/office/drawing/2014/main" id="{3DB390D0-A5E7-7949-83C0-8A156FAE8970}"/>
                </a:ext>
              </a:extLst>
            </p:cNvPr>
            <p:cNvSpPr/>
            <p:nvPr/>
          </p:nvSpPr>
          <p:spPr>
            <a:xfrm>
              <a:off x="1087800" y="3437275"/>
              <a:ext cx="720825" cy="331575"/>
            </a:xfrm>
            <a:custGeom>
              <a:avLst/>
              <a:gdLst/>
              <a:ahLst/>
              <a:cxnLst/>
              <a:rect l="l" t="t" r="r" b="b"/>
              <a:pathLst>
                <a:path w="28833" h="13263" extrusionOk="0">
                  <a:moveTo>
                    <a:pt x="21881" y="0"/>
                  </a:moveTo>
                  <a:cubicBezTo>
                    <a:pt x="21585" y="0"/>
                    <a:pt x="19191" y="1409"/>
                    <a:pt x="19191" y="1409"/>
                  </a:cubicBezTo>
                  <a:lnTo>
                    <a:pt x="0" y="7128"/>
                  </a:lnTo>
                  <a:cubicBezTo>
                    <a:pt x="0" y="7128"/>
                    <a:pt x="6333" y="13263"/>
                    <a:pt x="15665" y="13263"/>
                  </a:cubicBezTo>
                  <a:cubicBezTo>
                    <a:pt x="19604" y="13263"/>
                    <a:pt x="24077" y="12170"/>
                    <a:pt x="28833" y="9062"/>
                  </a:cubicBezTo>
                  <a:lnTo>
                    <a:pt x="28833" y="9062"/>
                  </a:lnTo>
                  <a:cubicBezTo>
                    <a:pt x="25031" y="10392"/>
                    <a:pt x="21632" y="10865"/>
                    <a:pt x="18720" y="10865"/>
                  </a:cubicBezTo>
                  <a:cubicBezTo>
                    <a:pt x="11549" y="10865"/>
                    <a:pt x="7334" y="7996"/>
                    <a:pt x="7334" y="7996"/>
                  </a:cubicBezTo>
                  <a:cubicBezTo>
                    <a:pt x="7334" y="7996"/>
                    <a:pt x="14821" y="5251"/>
                    <a:pt x="19889" y="1624"/>
                  </a:cubicBezTo>
                  <a:cubicBezTo>
                    <a:pt x="21600" y="400"/>
                    <a:pt x="22038" y="0"/>
                    <a:pt x="21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040;p49">
              <a:extLst>
                <a:ext uri="{FF2B5EF4-FFF2-40B4-BE49-F238E27FC236}">
                  <a16:creationId xmlns:a16="http://schemas.microsoft.com/office/drawing/2014/main" id="{2A378967-B28F-EF45-BA43-10EE60E58661}"/>
                </a:ext>
              </a:extLst>
            </p:cNvPr>
            <p:cNvSpPr/>
            <p:nvPr/>
          </p:nvSpPr>
          <p:spPr>
            <a:xfrm>
              <a:off x="1983200" y="775075"/>
              <a:ext cx="615175" cy="1122950"/>
            </a:xfrm>
            <a:custGeom>
              <a:avLst/>
              <a:gdLst/>
              <a:ahLst/>
              <a:cxnLst/>
              <a:rect l="l" t="t" r="r" b="b"/>
              <a:pathLst>
                <a:path w="24607" h="44918" extrusionOk="0">
                  <a:moveTo>
                    <a:pt x="1" y="1"/>
                  </a:moveTo>
                  <a:lnTo>
                    <a:pt x="150" y="44917"/>
                  </a:lnTo>
                  <a:lnTo>
                    <a:pt x="24607" y="35954"/>
                  </a:lnTo>
                  <a:cubicBezTo>
                    <a:pt x="24029" y="255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041;p49">
              <a:extLst>
                <a:ext uri="{FF2B5EF4-FFF2-40B4-BE49-F238E27FC236}">
                  <a16:creationId xmlns:a16="http://schemas.microsoft.com/office/drawing/2014/main" id="{92871367-2892-E643-A518-0AB03165C8C2}"/>
                </a:ext>
              </a:extLst>
            </p:cNvPr>
            <p:cNvSpPr/>
            <p:nvPr/>
          </p:nvSpPr>
          <p:spPr>
            <a:xfrm>
              <a:off x="965800" y="3368225"/>
              <a:ext cx="825650" cy="269125"/>
            </a:xfrm>
            <a:custGeom>
              <a:avLst/>
              <a:gdLst/>
              <a:ahLst/>
              <a:cxnLst/>
              <a:rect l="l" t="t" r="r" b="b"/>
              <a:pathLst>
                <a:path w="33026" h="10765" extrusionOk="0">
                  <a:moveTo>
                    <a:pt x="33025" y="1"/>
                  </a:moveTo>
                  <a:lnTo>
                    <a:pt x="33025" y="1"/>
                  </a:lnTo>
                  <a:cubicBezTo>
                    <a:pt x="33025" y="1"/>
                    <a:pt x="32490" y="137"/>
                    <a:pt x="31572" y="417"/>
                  </a:cubicBezTo>
                  <a:cubicBezTo>
                    <a:pt x="30654" y="696"/>
                    <a:pt x="29350" y="1105"/>
                    <a:pt x="27811" y="1646"/>
                  </a:cubicBezTo>
                  <a:cubicBezTo>
                    <a:pt x="27039" y="1910"/>
                    <a:pt x="26205" y="2201"/>
                    <a:pt x="25333" y="2533"/>
                  </a:cubicBezTo>
                  <a:cubicBezTo>
                    <a:pt x="24446" y="2821"/>
                    <a:pt x="23509" y="3119"/>
                    <a:pt x="22550" y="3459"/>
                  </a:cubicBezTo>
                  <a:cubicBezTo>
                    <a:pt x="21593" y="3797"/>
                    <a:pt x="20595" y="4123"/>
                    <a:pt x="19597" y="4495"/>
                  </a:cubicBezTo>
                  <a:cubicBezTo>
                    <a:pt x="18602" y="4876"/>
                    <a:pt x="17563" y="5182"/>
                    <a:pt x="16539" y="5529"/>
                  </a:cubicBezTo>
                  <a:cubicBezTo>
                    <a:pt x="15518" y="5883"/>
                    <a:pt x="14495" y="6237"/>
                    <a:pt x="13490" y="6585"/>
                  </a:cubicBezTo>
                  <a:cubicBezTo>
                    <a:pt x="12478" y="6912"/>
                    <a:pt x="11481" y="7234"/>
                    <a:pt x="10517" y="7546"/>
                  </a:cubicBezTo>
                  <a:cubicBezTo>
                    <a:pt x="9548" y="7839"/>
                    <a:pt x="8631" y="8205"/>
                    <a:pt x="7736" y="8451"/>
                  </a:cubicBezTo>
                  <a:cubicBezTo>
                    <a:pt x="6844" y="8711"/>
                    <a:pt x="6006" y="8982"/>
                    <a:pt x="5231" y="9233"/>
                  </a:cubicBezTo>
                  <a:cubicBezTo>
                    <a:pt x="4454" y="9478"/>
                    <a:pt x="3736" y="9668"/>
                    <a:pt x="3102" y="9867"/>
                  </a:cubicBezTo>
                  <a:cubicBezTo>
                    <a:pt x="2465" y="10059"/>
                    <a:pt x="1914" y="10230"/>
                    <a:pt x="1453" y="10350"/>
                  </a:cubicBezTo>
                  <a:cubicBezTo>
                    <a:pt x="993" y="10470"/>
                    <a:pt x="633" y="10595"/>
                    <a:pt x="382" y="10655"/>
                  </a:cubicBezTo>
                  <a:lnTo>
                    <a:pt x="1" y="10758"/>
                  </a:lnTo>
                  <a:cubicBezTo>
                    <a:pt x="1" y="10758"/>
                    <a:pt x="145" y="10765"/>
                    <a:pt x="416" y="10765"/>
                  </a:cubicBezTo>
                  <a:cubicBezTo>
                    <a:pt x="673" y="10765"/>
                    <a:pt x="1043" y="10758"/>
                    <a:pt x="1511" y="10733"/>
                  </a:cubicBezTo>
                  <a:cubicBezTo>
                    <a:pt x="1995" y="10717"/>
                    <a:pt x="2580" y="10681"/>
                    <a:pt x="3243" y="10600"/>
                  </a:cubicBezTo>
                  <a:cubicBezTo>
                    <a:pt x="3907" y="10523"/>
                    <a:pt x="4667" y="10469"/>
                    <a:pt x="5476" y="10325"/>
                  </a:cubicBezTo>
                  <a:cubicBezTo>
                    <a:pt x="6289" y="10191"/>
                    <a:pt x="7171" y="10044"/>
                    <a:pt x="8096" y="9863"/>
                  </a:cubicBezTo>
                  <a:cubicBezTo>
                    <a:pt x="9030" y="9705"/>
                    <a:pt x="9990" y="9452"/>
                    <a:pt x="10988" y="9201"/>
                  </a:cubicBezTo>
                  <a:cubicBezTo>
                    <a:pt x="11980" y="8934"/>
                    <a:pt x="13026" y="8717"/>
                    <a:pt x="14054" y="8389"/>
                  </a:cubicBezTo>
                  <a:cubicBezTo>
                    <a:pt x="15081" y="8057"/>
                    <a:pt x="16124" y="7722"/>
                    <a:pt x="17169" y="7384"/>
                  </a:cubicBezTo>
                  <a:cubicBezTo>
                    <a:pt x="18203" y="7023"/>
                    <a:pt x="19256" y="6708"/>
                    <a:pt x="20247" y="6281"/>
                  </a:cubicBezTo>
                  <a:cubicBezTo>
                    <a:pt x="21252" y="5888"/>
                    <a:pt x="22224" y="5461"/>
                    <a:pt x="23172" y="5069"/>
                  </a:cubicBezTo>
                  <a:cubicBezTo>
                    <a:pt x="24122" y="4680"/>
                    <a:pt x="25027" y="4271"/>
                    <a:pt x="25886" y="3888"/>
                  </a:cubicBezTo>
                  <a:cubicBezTo>
                    <a:pt x="26732" y="3476"/>
                    <a:pt x="27522" y="3064"/>
                    <a:pt x="28249" y="2681"/>
                  </a:cubicBezTo>
                  <a:cubicBezTo>
                    <a:pt x="29708" y="1926"/>
                    <a:pt x="30900" y="1253"/>
                    <a:pt x="31731" y="774"/>
                  </a:cubicBezTo>
                  <a:cubicBezTo>
                    <a:pt x="32562" y="295"/>
                    <a:pt x="33025" y="1"/>
                    <a:pt x="3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042;p49">
              <a:extLst>
                <a:ext uri="{FF2B5EF4-FFF2-40B4-BE49-F238E27FC236}">
                  <a16:creationId xmlns:a16="http://schemas.microsoft.com/office/drawing/2014/main" id="{B1FC366C-809E-B945-AB43-BEBC8EB96CD6}"/>
                </a:ext>
              </a:extLst>
            </p:cNvPr>
            <p:cNvSpPr/>
            <p:nvPr/>
          </p:nvSpPr>
          <p:spPr>
            <a:xfrm>
              <a:off x="2368675" y="4338125"/>
              <a:ext cx="1936175" cy="241550"/>
            </a:xfrm>
            <a:custGeom>
              <a:avLst/>
              <a:gdLst/>
              <a:ahLst/>
              <a:cxnLst/>
              <a:rect l="l" t="t" r="r" b="b"/>
              <a:pathLst>
                <a:path w="77447" h="9662" extrusionOk="0">
                  <a:moveTo>
                    <a:pt x="77447" y="1"/>
                  </a:moveTo>
                  <a:lnTo>
                    <a:pt x="77447" y="1"/>
                  </a:lnTo>
                  <a:cubicBezTo>
                    <a:pt x="59519" y="5218"/>
                    <a:pt x="44071" y="6839"/>
                    <a:pt x="31792" y="6839"/>
                  </a:cubicBezTo>
                  <a:cubicBezTo>
                    <a:pt x="11619" y="6839"/>
                    <a:pt x="1" y="2462"/>
                    <a:pt x="0" y="2462"/>
                  </a:cubicBezTo>
                  <a:lnTo>
                    <a:pt x="0" y="2462"/>
                  </a:lnTo>
                  <a:cubicBezTo>
                    <a:pt x="1" y="2463"/>
                    <a:pt x="13004" y="9661"/>
                    <a:pt x="34189" y="9661"/>
                  </a:cubicBezTo>
                  <a:cubicBezTo>
                    <a:pt x="46252" y="9661"/>
                    <a:pt x="60968" y="7327"/>
                    <a:pt x="774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043;p49">
              <a:extLst>
                <a:ext uri="{FF2B5EF4-FFF2-40B4-BE49-F238E27FC236}">
                  <a16:creationId xmlns:a16="http://schemas.microsoft.com/office/drawing/2014/main" id="{9E6A6D86-AC5A-054D-A840-D472DA8A107E}"/>
                </a:ext>
              </a:extLst>
            </p:cNvPr>
            <p:cNvSpPr/>
            <p:nvPr/>
          </p:nvSpPr>
          <p:spPr>
            <a:xfrm>
              <a:off x="2670550" y="1377300"/>
              <a:ext cx="1334925" cy="224675"/>
            </a:xfrm>
            <a:custGeom>
              <a:avLst/>
              <a:gdLst/>
              <a:ahLst/>
              <a:cxnLst/>
              <a:rect l="l" t="t" r="r" b="b"/>
              <a:pathLst>
                <a:path w="53397" h="8987" extrusionOk="0">
                  <a:moveTo>
                    <a:pt x="23133" y="0"/>
                  </a:moveTo>
                  <a:cubicBezTo>
                    <a:pt x="11214" y="0"/>
                    <a:pt x="2579" y="2075"/>
                    <a:pt x="1976" y="2223"/>
                  </a:cubicBezTo>
                  <a:cubicBezTo>
                    <a:pt x="749" y="2525"/>
                    <a:pt x="0" y="3765"/>
                    <a:pt x="304" y="4992"/>
                  </a:cubicBezTo>
                  <a:cubicBezTo>
                    <a:pt x="561" y="6033"/>
                    <a:pt x="1496" y="6732"/>
                    <a:pt x="2522" y="6732"/>
                  </a:cubicBezTo>
                  <a:cubicBezTo>
                    <a:pt x="2704" y="6732"/>
                    <a:pt x="2888" y="6710"/>
                    <a:pt x="3073" y="6665"/>
                  </a:cubicBezTo>
                  <a:cubicBezTo>
                    <a:pt x="3213" y="6629"/>
                    <a:pt x="11611" y="4611"/>
                    <a:pt x="23195" y="4611"/>
                  </a:cubicBezTo>
                  <a:cubicBezTo>
                    <a:pt x="31229" y="4611"/>
                    <a:pt x="40795" y="5582"/>
                    <a:pt x="50203" y="8858"/>
                  </a:cubicBezTo>
                  <a:cubicBezTo>
                    <a:pt x="50444" y="8943"/>
                    <a:pt x="50699" y="8987"/>
                    <a:pt x="50956" y="8987"/>
                  </a:cubicBezTo>
                  <a:cubicBezTo>
                    <a:pt x="52071" y="8987"/>
                    <a:pt x="53024" y="8182"/>
                    <a:pt x="53210" y="7081"/>
                  </a:cubicBezTo>
                  <a:cubicBezTo>
                    <a:pt x="53397" y="5980"/>
                    <a:pt x="52761" y="4907"/>
                    <a:pt x="51707" y="4540"/>
                  </a:cubicBezTo>
                  <a:cubicBezTo>
                    <a:pt x="41659" y="1040"/>
                    <a:pt x="31573" y="0"/>
                    <a:pt x="231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044;p49">
              <a:extLst>
                <a:ext uri="{FF2B5EF4-FFF2-40B4-BE49-F238E27FC236}">
                  <a16:creationId xmlns:a16="http://schemas.microsoft.com/office/drawing/2014/main" id="{3D3037DB-7523-6546-BDA3-8AA25028EA19}"/>
                </a:ext>
              </a:extLst>
            </p:cNvPr>
            <p:cNvSpPr/>
            <p:nvPr/>
          </p:nvSpPr>
          <p:spPr>
            <a:xfrm>
              <a:off x="1983200" y="775075"/>
              <a:ext cx="214375" cy="1055150"/>
            </a:xfrm>
            <a:custGeom>
              <a:avLst/>
              <a:gdLst/>
              <a:ahLst/>
              <a:cxnLst/>
              <a:rect l="l" t="t" r="r" b="b"/>
              <a:pathLst>
                <a:path w="8575" h="42206" extrusionOk="0">
                  <a:moveTo>
                    <a:pt x="1" y="1"/>
                  </a:moveTo>
                  <a:lnTo>
                    <a:pt x="112" y="33502"/>
                  </a:lnTo>
                  <a:lnTo>
                    <a:pt x="7549" y="42205"/>
                  </a:lnTo>
                  <a:cubicBezTo>
                    <a:pt x="8575" y="27693"/>
                    <a:pt x="6296" y="13167"/>
                    <a:pt x="99" y="14"/>
                  </a:cubicBezTo>
                  <a:cubicBezTo>
                    <a:pt x="37" y="5"/>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045;p49">
              <a:extLst>
                <a:ext uri="{FF2B5EF4-FFF2-40B4-BE49-F238E27FC236}">
                  <a16:creationId xmlns:a16="http://schemas.microsoft.com/office/drawing/2014/main" id="{59A27D6E-ACCA-9043-A720-B4CD416FE8EB}"/>
                </a:ext>
              </a:extLst>
            </p:cNvPr>
            <p:cNvSpPr/>
            <p:nvPr/>
          </p:nvSpPr>
          <p:spPr>
            <a:xfrm>
              <a:off x="2056925" y="948400"/>
              <a:ext cx="136225" cy="881825"/>
            </a:xfrm>
            <a:custGeom>
              <a:avLst/>
              <a:gdLst/>
              <a:ahLst/>
              <a:cxnLst/>
              <a:rect l="l" t="t" r="r" b="b"/>
              <a:pathLst>
                <a:path w="5449" h="35273" extrusionOk="0">
                  <a:moveTo>
                    <a:pt x="1" y="1"/>
                  </a:moveTo>
                  <a:lnTo>
                    <a:pt x="102" y="30007"/>
                  </a:lnTo>
                  <a:lnTo>
                    <a:pt x="4600" y="35272"/>
                  </a:lnTo>
                  <a:cubicBezTo>
                    <a:pt x="5449" y="23262"/>
                    <a:pt x="4026" y="1124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046;p49">
              <a:extLst>
                <a:ext uri="{FF2B5EF4-FFF2-40B4-BE49-F238E27FC236}">
                  <a16:creationId xmlns:a16="http://schemas.microsoft.com/office/drawing/2014/main" id="{493A5A28-23CD-7E48-8A48-DDAD1C47EDAA}"/>
                </a:ext>
              </a:extLst>
            </p:cNvPr>
            <p:cNvSpPr/>
            <p:nvPr/>
          </p:nvSpPr>
          <p:spPr>
            <a:xfrm>
              <a:off x="1693400" y="2240850"/>
              <a:ext cx="179750" cy="179775"/>
            </a:xfrm>
            <a:custGeom>
              <a:avLst/>
              <a:gdLst/>
              <a:ahLst/>
              <a:cxnLst/>
              <a:rect l="l" t="t" r="r" b="b"/>
              <a:pathLst>
                <a:path w="7190" h="7191" extrusionOk="0">
                  <a:moveTo>
                    <a:pt x="3595" y="1"/>
                  </a:moveTo>
                  <a:cubicBezTo>
                    <a:pt x="1611" y="1"/>
                    <a:pt x="1" y="1611"/>
                    <a:pt x="1" y="3596"/>
                  </a:cubicBezTo>
                  <a:cubicBezTo>
                    <a:pt x="1" y="5581"/>
                    <a:pt x="1609" y="7191"/>
                    <a:pt x="3595" y="7191"/>
                  </a:cubicBezTo>
                  <a:cubicBezTo>
                    <a:pt x="5581" y="7191"/>
                    <a:pt x="7189" y="5581"/>
                    <a:pt x="7189" y="3596"/>
                  </a:cubicBezTo>
                  <a:cubicBezTo>
                    <a:pt x="7189" y="1611"/>
                    <a:pt x="5579" y="1"/>
                    <a:pt x="3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047;p49">
              <a:extLst>
                <a:ext uri="{FF2B5EF4-FFF2-40B4-BE49-F238E27FC236}">
                  <a16:creationId xmlns:a16="http://schemas.microsoft.com/office/drawing/2014/main" id="{19509074-CDAA-684A-AB0C-FA42A620F7BC}"/>
                </a:ext>
              </a:extLst>
            </p:cNvPr>
            <p:cNvSpPr/>
            <p:nvPr/>
          </p:nvSpPr>
          <p:spPr>
            <a:xfrm>
              <a:off x="2430175" y="661300"/>
              <a:ext cx="1386700" cy="905300"/>
            </a:xfrm>
            <a:custGeom>
              <a:avLst/>
              <a:gdLst/>
              <a:ahLst/>
              <a:cxnLst/>
              <a:rect l="l" t="t" r="r" b="b"/>
              <a:pathLst>
                <a:path w="55468" h="36212" extrusionOk="0">
                  <a:moveTo>
                    <a:pt x="39871" y="0"/>
                  </a:moveTo>
                  <a:cubicBezTo>
                    <a:pt x="39871" y="0"/>
                    <a:pt x="20635" y="2621"/>
                    <a:pt x="0" y="10647"/>
                  </a:cubicBezTo>
                  <a:cubicBezTo>
                    <a:pt x="0" y="10647"/>
                    <a:pt x="7096" y="21921"/>
                    <a:pt x="10861" y="35014"/>
                  </a:cubicBezTo>
                  <a:cubicBezTo>
                    <a:pt x="10861" y="35014"/>
                    <a:pt x="11604" y="35384"/>
                    <a:pt x="11978" y="35384"/>
                  </a:cubicBezTo>
                  <a:cubicBezTo>
                    <a:pt x="12001" y="35384"/>
                    <a:pt x="12022" y="35383"/>
                    <a:pt x="12042" y="35380"/>
                  </a:cubicBezTo>
                  <a:cubicBezTo>
                    <a:pt x="19732" y="34264"/>
                    <a:pt x="27658" y="33244"/>
                    <a:pt x="35465" y="33244"/>
                  </a:cubicBezTo>
                  <a:cubicBezTo>
                    <a:pt x="42303" y="33244"/>
                    <a:pt x="49050" y="34026"/>
                    <a:pt x="55468" y="36211"/>
                  </a:cubicBezTo>
                  <a:cubicBezTo>
                    <a:pt x="55435" y="27674"/>
                    <a:pt x="52908" y="13838"/>
                    <a:pt x="398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48;p49">
              <a:extLst>
                <a:ext uri="{FF2B5EF4-FFF2-40B4-BE49-F238E27FC236}">
                  <a16:creationId xmlns:a16="http://schemas.microsoft.com/office/drawing/2014/main" id="{F1A7ABF9-A7E1-2546-833F-4E354FCD7DF2}"/>
                </a:ext>
              </a:extLst>
            </p:cNvPr>
            <p:cNvSpPr/>
            <p:nvPr/>
          </p:nvSpPr>
          <p:spPr>
            <a:xfrm>
              <a:off x="2624675" y="775075"/>
              <a:ext cx="1080625" cy="759100"/>
            </a:xfrm>
            <a:custGeom>
              <a:avLst/>
              <a:gdLst/>
              <a:ahLst/>
              <a:cxnLst/>
              <a:rect l="l" t="t" r="r" b="b"/>
              <a:pathLst>
                <a:path w="43225" h="30364" extrusionOk="0">
                  <a:moveTo>
                    <a:pt x="28574" y="1"/>
                  </a:moveTo>
                  <a:cubicBezTo>
                    <a:pt x="28573" y="1"/>
                    <a:pt x="16884" y="764"/>
                    <a:pt x="2070" y="5913"/>
                  </a:cubicBezTo>
                  <a:cubicBezTo>
                    <a:pt x="5239" y="7794"/>
                    <a:pt x="3367" y="13726"/>
                    <a:pt x="791" y="13726"/>
                  </a:cubicBezTo>
                  <a:cubicBezTo>
                    <a:pt x="533" y="13726"/>
                    <a:pt x="268" y="13667"/>
                    <a:pt x="1" y="13538"/>
                  </a:cubicBezTo>
                  <a:lnTo>
                    <a:pt x="1" y="13538"/>
                  </a:lnTo>
                  <a:cubicBezTo>
                    <a:pt x="1" y="13538"/>
                    <a:pt x="4751" y="20863"/>
                    <a:pt x="7099" y="30347"/>
                  </a:cubicBezTo>
                  <a:cubicBezTo>
                    <a:pt x="13833" y="29412"/>
                    <a:pt x="20691" y="28648"/>
                    <a:pt x="27465" y="28648"/>
                  </a:cubicBezTo>
                  <a:cubicBezTo>
                    <a:pt x="32805" y="28648"/>
                    <a:pt x="38092" y="29123"/>
                    <a:pt x="43225" y="30363"/>
                  </a:cubicBezTo>
                  <a:cubicBezTo>
                    <a:pt x="42330" y="21595"/>
                    <a:pt x="37439" y="12109"/>
                    <a:pt x="33990" y="5734"/>
                  </a:cubicBezTo>
                  <a:cubicBezTo>
                    <a:pt x="33990" y="5734"/>
                    <a:pt x="27639" y="5672"/>
                    <a:pt x="285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049;p49">
              <a:extLst>
                <a:ext uri="{FF2B5EF4-FFF2-40B4-BE49-F238E27FC236}">
                  <a16:creationId xmlns:a16="http://schemas.microsoft.com/office/drawing/2014/main" id="{728E54B5-141D-CE4C-87E7-185C72079251}"/>
                </a:ext>
              </a:extLst>
            </p:cNvPr>
            <p:cNvSpPr/>
            <p:nvPr/>
          </p:nvSpPr>
          <p:spPr>
            <a:xfrm>
              <a:off x="3165025" y="921200"/>
              <a:ext cx="962875" cy="680825"/>
            </a:xfrm>
            <a:custGeom>
              <a:avLst/>
              <a:gdLst/>
              <a:ahLst/>
              <a:cxnLst/>
              <a:rect l="l" t="t" r="r" b="b"/>
              <a:pathLst>
                <a:path w="38515" h="27233" extrusionOk="0">
                  <a:moveTo>
                    <a:pt x="18599" y="0"/>
                  </a:moveTo>
                  <a:cubicBezTo>
                    <a:pt x="12402" y="0"/>
                    <a:pt x="5704" y="279"/>
                    <a:pt x="0" y="1157"/>
                  </a:cubicBezTo>
                  <a:cubicBezTo>
                    <a:pt x="0" y="1157"/>
                    <a:pt x="1454" y="17299"/>
                    <a:pt x="49" y="23035"/>
                  </a:cubicBezTo>
                  <a:cubicBezTo>
                    <a:pt x="49" y="23035"/>
                    <a:pt x="768" y="23010"/>
                    <a:pt x="2022" y="23010"/>
                  </a:cubicBezTo>
                  <a:cubicBezTo>
                    <a:pt x="6919" y="23010"/>
                    <a:pt x="19988" y="23388"/>
                    <a:pt x="30424" y="27102"/>
                  </a:cubicBezTo>
                  <a:cubicBezTo>
                    <a:pt x="30691" y="27197"/>
                    <a:pt x="30950" y="27232"/>
                    <a:pt x="31181" y="27232"/>
                  </a:cubicBezTo>
                  <a:cubicBezTo>
                    <a:pt x="31450" y="27232"/>
                    <a:pt x="31681" y="27185"/>
                    <a:pt x="31842" y="27131"/>
                  </a:cubicBezTo>
                  <a:cubicBezTo>
                    <a:pt x="31842" y="27131"/>
                    <a:pt x="37723" y="19147"/>
                    <a:pt x="38515" y="831"/>
                  </a:cubicBezTo>
                  <a:cubicBezTo>
                    <a:pt x="38515" y="831"/>
                    <a:pt x="29305" y="0"/>
                    <a:pt x="185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050;p49">
              <a:extLst>
                <a:ext uri="{FF2B5EF4-FFF2-40B4-BE49-F238E27FC236}">
                  <a16:creationId xmlns:a16="http://schemas.microsoft.com/office/drawing/2014/main" id="{710B2741-E144-8747-A88C-9293750A57FA}"/>
                </a:ext>
              </a:extLst>
            </p:cNvPr>
            <p:cNvSpPr/>
            <p:nvPr/>
          </p:nvSpPr>
          <p:spPr>
            <a:xfrm>
              <a:off x="3212875" y="979325"/>
              <a:ext cx="849650" cy="602325"/>
            </a:xfrm>
            <a:custGeom>
              <a:avLst/>
              <a:gdLst/>
              <a:ahLst/>
              <a:cxnLst/>
              <a:rect l="l" t="t" r="r" b="b"/>
              <a:pathLst>
                <a:path w="33986" h="24093" extrusionOk="0">
                  <a:moveTo>
                    <a:pt x="11746" y="1"/>
                  </a:moveTo>
                  <a:cubicBezTo>
                    <a:pt x="8637" y="1"/>
                    <a:pt x="6012" y="50"/>
                    <a:pt x="4576" y="142"/>
                  </a:cubicBezTo>
                  <a:cubicBezTo>
                    <a:pt x="5055" y="2540"/>
                    <a:pt x="3246" y="4015"/>
                    <a:pt x="1603" y="4015"/>
                  </a:cubicBezTo>
                  <a:cubicBezTo>
                    <a:pt x="1008" y="4015"/>
                    <a:pt x="435" y="3821"/>
                    <a:pt x="1" y="3408"/>
                  </a:cubicBezTo>
                  <a:lnTo>
                    <a:pt x="1" y="3408"/>
                  </a:lnTo>
                  <a:cubicBezTo>
                    <a:pt x="977" y="9261"/>
                    <a:pt x="1380" y="16888"/>
                    <a:pt x="1025" y="20691"/>
                  </a:cubicBezTo>
                  <a:cubicBezTo>
                    <a:pt x="5958" y="20737"/>
                    <a:pt x="16176" y="20810"/>
                    <a:pt x="26424" y="24092"/>
                  </a:cubicBezTo>
                  <a:cubicBezTo>
                    <a:pt x="30350" y="18044"/>
                    <a:pt x="32561" y="12198"/>
                    <a:pt x="33985" y="6024"/>
                  </a:cubicBezTo>
                  <a:lnTo>
                    <a:pt x="33985" y="6024"/>
                  </a:lnTo>
                  <a:cubicBezTo>
                    <a:pt x="33892" y="6043"/>
                    <a:pt x="33798" y="6052"/>
                    <a:pt x="33705" y="6052"/>
                  </a:cubicBezTo>
                  <a:cubicBezTo>
                    <a:pt x="31826" y="6052"/>
                    <a:pt x="29942" y="2327"/>
                    <a:pt x="32024" y="795"/>
                  </a:cubicBezTo>
                  <a:cubicBezTo>
                    <a:pt x="28126" y="246"/>
                    <a:pt x="18718" y="1"/>
                    <a:pt x="117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051;p49">
              <a:extLst>
                <a:ext uri="{FF2B5EF4-FFF2-40B4-BE49-F238E27FC236}">
                  <a16:creationId xmlns:a16="http://schemas.microsoft.com/office/drawing/2014/main" id="{36F1A9C4-ED3A-7240-84E8-AE92E4AABA18}"/>
                </a:ext>
              </a:extLst>
            </p:cNvPr>
            <p:cNvSpPr/>
            <p:nvPr/>
          </p:nvSpPr>
          <p:spPr>
            <a:xfrm>
              <a:off x="2736300" y="890200"/>
              <a:ext cx="1331650" cy="676400"/>
            </a:xfrm>
            <a:custGeom>
              <a:avLst/>
              <a:gdLst/>
              <a:ahLst/>
              <a:cxnLst/>
              <a:rect l="l" t="t" r="r" b="b"/>
              <a:pathLst>
                <a:path w="53266" h="27056" extrusionOk="0">
                  <a:moveTo>
                    <a:pt x="15361" y="1"/>
                  </a:moveTo>
                  <a:cubicBezTo>
                    <a:pt x="5772" y="8972"/>
                    <a:pt x="1529" y="18368"/>
                    <a:pt x="0" y="26212"/>
                  </a:cubicBezTo>
                  <a:lnTo>
                    <a:pt x="0" y="26212"/>
                  </a:lnTo>
                  <a:cubicBezTo>
                    <a:pt x="7233" y="25036"/>
                    <a:pt x="14547" y="24161"/>
                    <a:pt x="21924" y="24161"/>
                  </a:cubicBezTo>
                  <a:cubicBezTo>
                    <a:pt x="28971" y="24161"/>
                    <a:pt x="36076" y="24960"/>
                    <a:pt x="43223" y="27055"/>
                  </a:cubicBezTo>
                  <a:cubicBezTo>
                    <a:pt x="47309" y="17119"/>
                    <a:pt x="53266" y="7408"/>
                    <a:pt x="53266" y="7408"/>
                  </a:cubicBezTo>
                  <a:cubicBezTo>
                    <a:pt x="43681" y="3486"/>
                    <a:pt x="15361" y="1"/>
                    <a:pt x="15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052;p49">
              <a:extLst>
                <a:ext uri="{FF2B5EF4-FFF2-40B4-BE49-F238E27FC236}">
                  <a16:creationId xmlns:a16="http://schemas.microsoft.com/office/drawing/2014/main" id="{E74CF162-0732-7643-8AF9-E309B278BD79}"/>
                </a:ext>
              </a:extLst>
            </p:cNvPr>
            <p:cNvSpPr/>
            <p:nvPr/>
          </p:nvSpPr>
          <p:spPr>
            <a:xfrm>
              <a:off x="2871650" y="988250"/>
              <a:ext cx="964850" cy="548450"/>
            </a:xfrm>
            <a:custGeom>
              <a:avLst/>
              <a:gdLst/>
              <a:ahLst/>
              <a:cxnLst/>
              <a:rect l="l" t="t" r="r" b="b"/>
              <a:pathLst>
                <a:path w="38594" h="21938" extrusionOk="0">
                  <a:moveTo>
                    <a:pt x="16264" y="1"/>
                  </a:moveTo>
                  <a:cubicBezTo>
                    <a:pt x="15473" y="3873"/>
                    <a:pt x="12121" y="6039"/>
                    <a:pt x="8794" y="6039"/>
                  </a:cubicBezTo>
                  <a:cubicBezTo>
                    <a:pt x="8004" y="6039"/>
                    <a:pt x="7214" y="5916"/>
                    <a:pt x="6461" y="5665"/>
                  </a:cubicBezTo>
                  <a:cubicBezTo>
                    <a:pt x="2951" y="11612"/>
                    <a:pt x="1016" y="16808"/>
                    <a:pt x="1" y="21477"/>
                  </a:cubicBezTo>
                  <a:cubicBezTo>
                    <a:pt x="5525" y="20740"/>
                    <a:pt x="10844" y="20244"/>
                    <a:pt x="16292" y="20244"/>
                  </a:cubicBezTo>
                  <a:cubicBezTo>
                    <a:pt x="21666" y="20244"/>
                    <a:pt x="27165" y="20726"/>
                    <a:pt x="33109" y="21938"/>
                  </a:cubicBezTo>
                  <a:cubicBezTo>
                    <a:pt x="34671" y="18238"/>
                    <a:pt x="36540" y="14974"/>
                    <a:pt x="38594" y="11656"/>
                  </a:cubicBezTo>
                  <a:cubicBezTo>
                    <a:pt x="36306" y="10566"/>
                    <a:pt x="34454" y="7951"/>
                    <a:pt x="36415" y="4030"/>
                  </a:cubicBezTo>
                  <a:lnTo>
                    <a:pt x="162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053;p49">
              <a:extLst>
                <a:ext uri="{FF2B5EF4-FFF2-40B4-BE49-F238E27FC236}">
                  <a16:creationId xmlns:a16="http://schemas.microsoft.com/office/drawing/2014/main" id="{80503A3D-D1E0-3B47-A1F8-D29ECC34E266}"/>
                </a:ext>
              </a:extLst>
            </p:cNvPr>
            <p:cNvSpPr/>
            <p:nvPr/>
          </p:nvSpPr>
          <p:spPr>
            <a:xfrm>
              <a:off x="1766250" y="3506925"/>
              <a:ext cx="630050" cy="1585125"/>
            </a:xfrm>
            <a:custGeom>
              <a:avLst/>
              <a:gdLst/>
              <a:ahLst/>
              <a:cxnLst/>
              <a:rect l="l" t="t" r="r" b="b"/>
              <a:pathLst>
                <a:path w="25202" h="63405" extrusionOk="0">
                  <a:moveTo>
                    <a:pt x="11657" y="1"/>
                  </a:moveTo>
                  <a:lnTo>
                    <a:pt x="11657" y="1"/>
                  </a:lnTo>
                  <a:cubicBezTo>
                    <a:pt x="5005" y="7728"/>
                    <a:pt x="13724" y="24405"/>
                    <a:pt x="12421" y="34928"/>
                  </a:cubicBezTo>
                  <a:cubicBezTo>
                    <a:pt x="12203" y="36688"/>
                    <a:pt x="2352" y="54385"/>
                    <a:pt x="356" y="57956"/>
                  </a:cubicBezTo>
                  <a:cubicBezTo>
                    <a:pt x="347" y="57962"/>
                    <a:pt x="339" y="57966"/>
                    <a:pt x="330" y="57972"/>
                  </a:cubicBezTo>
                  <a:cubicBezTo>
                    <a:pt x="331" y="57978"/>
                    <a:pt x="334" y="57985"/>
                    <a:pt x="337" y="57991"/>
                  </a:cubicBezTo>
                  <a:cubicBezTo>
                    <a:pt x="122" y="58374"/>
                    <a:pt x="1" y="58593"/>
                    <a:pt x="1" y="58593"/>
                  </a:cubicBezTo>
                  <a:lnTo>
                    <a:pt x="956" y="59439"/>
                  </a:lnTo>
                  <a:cubicBezTo>
                    <a:pt x="1925" y="61156"/>
                    <a:pt x="3657" y="62667"/>
                    <a:pt x="5536" y="63404"/>
                  </a:cubicBezTo>
                  <a:cubicBezTo>
                    <a:pt x="5536" y="63404"/>
                    <a:pt x="3897" y="61688"/>
                    <a:pt x="2562" y="59101"/>
                  </a:cubicBezTo>
                  <a:lnTo>
                    <a:pt x="2562" y="59101"/>
                  </a:lnTo>
                  <a:cubicBezTo>
                    <a:pt x="2562" y="59101"/>
                    <a:pt x="2562" y="59101"/>
                    <a:pt x="2562" y="59101"/>
                  </a:cubicBezTo>
                  <a:cubicBezTo>
                    <a:pt x="2565" y="59101"/>
                    <a:pt x="17203" y="41080"/>
                    <a:pt x="18612" y="36623"/>
                  </a:cubicBezTo>
                  <a:cubicBezTo>
                    <a:pt x="24405" y="18289"/>
                    <a:pt x="25201" y="3555"/>
                    <a:pt x="25201" y="3555"/>
                  </a:cubicBezTo>
                  <a:lnTo>
                    <a:pt x="25201" y="3555"/>
                  </a:lnTo>
                  <a:cubicBezTo>
                    <a:pt x="25044" y="3582"/>
                    <a:pt x="24861" y="3595"/>
                    <a:pt x="24655" y="3595"/>
                  </a:cubicBezTo>
                  <a:cubicBezTo>
                    <a:pt x="21234" y="3595"/>
                    <a:pt x="11657" y="1"/>
                    <a:pt x="11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054;p49">
              <a:extLst>
                <a:ext uri="{FF2B5EF4-FFF2-40B4-BE49-F238E27FC236}">
                  <a16:creationId xmlns:a16="http://schemas.microsoft.com/office/drawing/2014/main" id="{DD06917E-A0E2-6B42-A82A-6AE8C1819F6D}"/>
                </a:ext>
              </a:extLst>
            </p:cNvPr>
            <p:cNvSpPr/>
            <p:nvPr/>
          </p:nvSpPr>
          <p:spPr>
            <a:xfrm>
              <a:off x="2177675" y="3541325"/>
              <a:ext cx="364925" cy="1590050"/>
            </a:xfrm>
            <a:custGeom>
              <a:avLst/>
              <a:gdLst/>
              <a:ahLst/>
              <a:cxnLst/>
              <a:rect l="l" t="t" r="r" b="b"/>
              <a:pathLst>
                <a:path w="14597" h="63602" extrusionOk="0">
                  <a:moveTo>
                    <a:pt x="1" y="0"/>
                  </a:moveTo>
                  <a:cubicBezTo>
                    <a:pt x="4383" y="38632"/>
                    <a:pt x="7091" y="62383"/>
                    <a:pt x="7091" y="62383"/>
                  </a:cubicBezTo>
                  <a:lnTo>
                    <a:pt x="7115" y="62376"/>
                  </a:lnTo>
                  <a:lnTo>
                    <a:pt x="7115" y="62376"/>
                  </a:lnTo>
                  <a:cubicBezTo>
                    <a:pt x="7111" y="62389"/>
                    <a:pt x="7107" y="62399"/>
                    <a:pt x="7102" y="62413"/>
                  </a:cubicBezTo>
                  <a:cubicBezTo>
                    <a:pt x="8293" y="63205"/>
                    <a:pt x="9889" y="63601"/>
                    <a:pt x="11500" y="63601"/>
                  </a:cubicBezTo>
                  <a:cubicBezTo>
                    <a:pt x="12563" y="63601"/>
                    <a:pt x="13632" y="63429"/>
                    <a:pt x="14597" y="63084"/>
                  </a:cubicBezTo>
                  <a:cubicBezTo>
                    <a:pt x="14597" y="63083"/>
                    <a:pt x="12234" y="62868"/>
                    <a:pt x="9527" y="61795"/>
                  </a:cubicBezTo>
                  <a:cubicBezTo>
                    <a:pt x="10573" y="4495"/>
                    <a:pt x="9242" y="2247"/>
                    <a:pt x="9242" y="2247"/>
                  </a:cubicBezTo>
                  <a:lnTo>
                    <a:pt x="9242" y="2247"/>
                  </a:lnTo>
                  <a:cubicBezTo>
                    <a:pt x="9253" y="2484"/>
                    <a:pt x="9012" y="2583"/>
                    <a:pt x="8602" y="2583"/>
                  </a:cubicBezTo>
                  <a:cubicBezTo>
                    <a:pt x="6510" y="2583"/>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055;p49">
              <a:extLst>
                <a:ext uri="{FF2B5EF4-FFF2-40B4-BE49-F238E27FC236}">
                  <a16:creationId xmlns:a16="http://schemas.microsoft.com/office/drawing/2014/main" id="{8CBA1F00-189E-354E-B744-AC1B0763A2CD}"/>
                </a:ext>
              </a:extLst>
            </p:cNvPr>
            <p:cNvSpPr/>
            <p:nvPr/>
          </p:nvSpPr>
          <p:spPr>
            <a:xfrm>
              <a:off x="2494525" y="3720525"/>
              <a:ext cx="195100" cy="235550"/>
            </a:xfrm>
            <a:custGeom>
              <a:avLst/>
              <a:gdLst/>
              <a:ahLst/>
              <a:cxnLst/>
              <a:rect l="l" t="t" r="r" b="b"/>
              <a:pathLst>
                <a:path w="7804" h="9422" extrusionOk="0">
                  <a:moveTo>
                    <a:pt x="3272" y="0"/>
                  </a:moveTo>
                  <a:lnTo>
                    <a:pt x="343" y="1220"/>
                  </a:lnTo>
                  <a:lnTo>
                    <a:pt x="994" y="2436"/>
                  </a:lnTo>
                  <a:cubicBezTo>
                    <a:pt x="994" y="2436"/>
                    <a:pt x="1" y="7515"/>
                    <a:pt x="897" y="8159"/>
                  </a:cubicBezTo>
                  <a:cubicBezTo>
                    <a:pt x="907" y="8166"/>
                    <a:pt x="917" y="8169"/>
                    <a:pt x="926" y="8169"/>
                  </a:cubicBezTo>
                  <a:cubicBezTo>
                    <a:pt x="1178" y="8169"/>
                    <a:pt x="1481" y="6001"/>
                    <a:pt x="1566" y="5844"/>
                  </a:cubicBezTo>
                  <a:cubicBezTo>
                    <a:pt x="1570" y="5836"/>
                    <a:pt x="1576" y="5833"/>
                    <a:pt x="1582" y="5833"/>
                  </a:cubicBezTo>
                  <a:cubicBezTo>
                    <a:pt x="1772" y="5833"/>
                    <a:pt x="2873" y="9242"/>
                    <a:pt x="3219" y="9242"/>
                  </a:cubicBezTo>
                  <a:cubicBezTo>
                    <a:pt x="3222" y="9242"/>
                    <a:pt x="3224" y="9242"/>
                    <a:pt x="3227" y="9241"/>
                  </a:cubicBezTo>
                  <a:cubicBezTo>
                    <a:pt x="3760" y="9165"/>
                    <a:pt x="2500" y="6149"/>
                    <a:pt x="2744" y="6149"/>
                  </a:cubicBezTo>
                  <a:cubicBezTo>
                    <a:pt x="2745" y="6149"/>
                    <a:pt x="2747" y="6149"/>
                    <a:pt x="2748" y="6149"/>
                  </a:cubicBezTo>
                  <a:cubicBezTo>
                    <a:pt x="3034" y="6189"/>
                    <a:pt x="4785" y="9421"/>
                    <a:pt x="5255" y="9421"/>
                  </a:cubicBezTo>
                  <a:cubicBezTo>
                    <a:pt x="5265" y="9421"/>
                    <a:pt x="5275" y="9420"/>
                    <a:pt x="5284" y="9417"/>
                  </a:cubicBezTo>
                  <a:cubicBezTo>
                    <a:pt x="5614" y="9305"/>
                    <a:pt x="3573" y="6034"/>
                    <a:pt x="3962" y="5721"/>
                  </a:cubicBezTo>
                  <a:cubicBezTo>
                    <a:pt x="3978" y="5708"/>
                    <a:pt x="3996" y="5702"/>
                    <a:pt x="4015" y="5702"/>
                  </a:cubicBezTo>
                  <a:cubicBezTo>
                    <a:pt x="4419" y="5702"/>
                    <a:pt x="5560" y="8323"/>
                    <a:pt x="6046" y="8323"/>
                  </a:cubicBezTo>
                  <a:cubicBezTo>
                    <a:pt x="6088" y="8323"/>
                    <a:pt x="6125" y="8303"/>
                    <a:pt x="6157" y="8261"/>
                  </a:cubicBezTo>
                  <a:cubicBezTo>
                    <a:pt x="6415" y="7908"/>
                    <a:pt x="4409" y="4244"/>
                    <a:pt x="4676" y="3766"/>
                  </a:cubicBezTo>
                  <a:lnTo>
                    <a:pt x="4676" y="3766"/>
                  </a:lnTo>
                  <a:cubicBezTo>
                    <a:pt x="4676" y="3766"/>
                    <a:pt x="6280" y="4296"/>
                    <a:pt x="7019" y="4296"/>
                  </a:cubicBezTo>
                  <a:cubicBezTo>
                    <a:pt x="7803" y="4296"/>
                    <a:pt x="7615" y="3699"/>
                    <a:pt x="3507" y="1238"/>
                  </a:cubicBezTo>
                  <a:lnTo>
                    <a:pt x="3272" y="0"/>
                  </a:ln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056;p49">
              <a:extLst>
                <a:ext uri="{FF2B5EF4-FFF2-40B4-BE49-F238E27FC236}">
                  <a16:creationId xmlns:a16="http://schemas.microsoft.com/office/drawing/2014/main" id="{4C80133C-CC06-AB43-93DF-FFA48BEB0CE9}"/>
                </a:ext>
              </a:extLst>
            </p:cNvPr>
            <p:cNvSpPr/>
            <p:nvPr/>
          </p:nvSpPr>
          <p:spPr>
            <a:xfrm>
              <a:off x="2282225" y="2960725"/>
              <a:ext cx="297475" cy="802575"/>
            </a:xfrm>
            <a:custGeom>
              <a:avLst/>
              <a:gdLst/>
              <a:ahLst/>
              <a:cxnLst/>
              <a:rect l="l" t="t" r="r" b="b"/>
              <a:pathLst>
                <a:path w="11899" h="32103" extrusionOk="0">
                  <a:moveTo>
                    <a:pt x="4938" y="1"/>
                  </a:moveTo>
                  <a:lnTo>
                    <a:pt x="0" y="1019"/>
                  </a:lnTo>
                  <a:lnTo>
                    <a:pt x="3194" y="18142"/>
                  </a:lnTo>
                  <a:lnTo>
                    <a:pt x="9046" y="32102"/>
                  </a:lnTo>
                  <a:lnTo>
                    <a:pt x="11899" y="30910"/>
                  </a:lnTo>
                  <a:lnTo>
                    <a:pt x="7952" y="16189"/>
                  </a:lnTo>
                  <a:lnTo>
                    <a:pt x="4938" y="1"/>
                  </a:lnTo>
                  <a:close/>
                </a:path>
              </a:pathLst>
            </a:custGeom>
            <a:solidFill>
              <a:srgbClr val="C261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057;p49">
              <a:extLst>
                <a:ext uri="{FF2B5EF4-FFF2-40B4-BE49-F238E27FC236}">
                  <a16:creationId xmlns:a16="http://schemas.microsoft.com/office/drawing/2014/main" id="{71F94F5C-B4BB-664E-A9B9-9E3DECC7F539}"/>
                </a:ext>
              </a:extLst>
            </p:cNvPr>
            <p:cNvSpPr/>
            <p:nvPr/>
          </p:nvSpPr>
          <p:spPr>
            <a:xfrm>
              <a:off x="2046400" y="2771050"/>
              <a:ext cx="446850" cy="847175"/>
            </a:xfrm>
            <a:custGeom>
              <a:avLst/>
              <a:gdLst/>
              <a:ahLst/>
              <a:cxnLst/>
              <a:rect l="l" t="t" r="r" b="b"/>
              <a:pathLst>
                <a:path w="17874" h="33887" extrusionOk="0">
                  <a:moveTo>
                    <a:pt x="6104" y="1"/>
                  </a:moveTo>
                  <a:cubicBezTo>
                    <a:pt x="4681" y="1"/>
                    <a:pt x="3567" y="1519"/>
                    <a:pt x="2983" y="6402"/>
                  </a:cubicBezTo>
                  <a:cubicBezTo>
                    <a:pt x="2591" y="9665"/>
                    <a:pt x="4658" y="18555"/>
                    <a:pt x="452" y="29436"/>
                  </a:cubicBezTo>
                  <a:cubicBezTo>
                    <a:pt x="1" y="30606"/>
                    <a:pt x="8302" y="33887"/>
                    <a:pt x="11783" y="33887"/>
                  </a:cubicBezTo>
                  <a:cubicBezTo>
                    <a:pt x="12743" y="33887"/>
                    <a:pt x="13337" y="33637"/>
                    <a:pt x="13279" y="33024"/>
                  </a:cubicBezTo>
                  <a:lnTo>
                    <a:pt x="14046" y="23660"/>
                  </a:lnTo>
                  <a:cubicBezTo>
                    <a:pt x="13854" y="21093"/>
                    <a:pt x="17874" y="14402"/>
                    <a:pt x="17576" y="11940"/>
                  </a:cubicBezTo>
                  <a:cubicBezTo>
                    <a:pt x="17153" y="8420"/>
                    <a:pt x="13837" y="4716"/>
                    <a:pt x="13837" y="4716"/>
                  </a:cubicBezTo>
                  <a:lnTo>
                    <a:pt x="10237" y="2134"/>
                  </a:lnTo>
                  <a:cubicBezTo>
                    <a:pt x="8727" y="1081"/>
                    <a:pt x="7305" y="1"/>
                    <a:pt x="61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58;p49">
              <a:extLst>
                <a:ext uri="{FF2B5EF4-FFF2-40B4-BE49-F238E27FC236}">
                  <a16:creationId xmlns:a16="http://schemas.microsoft.com/office/drawing/2014/main" id="{E58BCD9A-F498-4244-B1A8-E995BD1AD12B}"/>
                </a:ext>
              </a:extLst>
            </p:cNvPr>
            <p:cNvSpPr/>
            <p:nvPr/>
          </p:nvSpPr>
          <p:spPr>
            <a:xfrm>
              <a:off x="2120975" y="2455300"/>
              <a:ext cx="310100" cy="441925"/>
            </a:xfrm>
            <a:custGeom>
              <a:avLst/>
              <a:gdLst/>
              <a:ahLst/>
              <a:cxnLst/>
              <a:rect l="l" t="t" r="r" b="b"/>
              <a:pathLst>
                <a:path w="12404" h="17677" extrusionOk="0">
                  <a:moveTo>
                    <a:pt x="0" y="1"/>
                  </a:moveTo>
                  <a:cubicBezTo>
                    <a:pt x="0" y="1"/>
                    <a:pt x="2170" y="6458"/>
                    <a:pt x="1391" y="13756"/>
                  </a:cubicBezTo>
                  <a:cubicBezTo>
                    <a:pt x="1380" y="13862"/>
                    <a:pt x="7189" y="16494"/>
                    <a:pt x="8169" y="16935"/>
                  </a:cubicBezTo>
                  <a:cubicBezTo>
                    <a:pt x="8615" y="17137"/>
                    <a:pt x="9850" y="17677"/>
                    <a:pt x="10480" y="17677"/>
                  </a:cubicBezTo>
                  <a:cubicBezTo>
                    <a:pt x="10737" y="17677"/>
                    <a:pt x="10894" y="17586"/>
                    <a:pt x="10854" y="17346"/>
                  </a:cubicBezTo>
                  <a:cubicBezTo>
                    <a:pt x="10723" y="16561"/>
                    <a:pt x="4024" y="10512"/>
                    <a:pt x="9698" y="7392"/>
                  </a:cubicBezTo>
                  <a:cubicBezTo>
                    <a:pt x="10352" y="7033"/>
                    <a:pt x="10423" y="6087"/>
                    <a:pt x="10847" y="5472"/>
                  </a:cubicBezTo>
                  <a:cubicBezTo>
                    <a:pt x="11086" y="5127"/>
                    <a:pt x="11337" y="4789"/>
                    <a:pt x="11592" y="4455"/>
                  </a:cubicBezTo>
                  <a:cubicBezTo>
                    <a:pt x="11674" y="4349"/>
                    <a:pt x="12306" y="3421"/>
                    <a:pt x="12400" y="3421"/>
                  </a:cubicBezTo>
                  <a:cubicBezTo>
                    <a:pt x="12401" y="3421"/>
                    <a:pt x="12402" y="3421"/>
                    <a:pt x="12403" y="3421"/>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059;p49">
              <a:extLst>
                <a:ext uri="{FF2B5EF4-FFF2-40B4-BE49-F238E27FC236}">
                  <a16:creationId xmlns:a16="http://schemas.microsoft.com/office/drawing/2014/main" id="{F0D0BDD8-3E82-0948-AC03-A13789EBDC6B}"/>
                </a:ext>
              </a:extLst>
            </p:cNvPr>
            <p:cNvSpPr/>
            <p:nvPr/>
          </p:nvSpPr>
          <p:spPr>
            <a:xfrm>
              <a:off x="2088075" y="2214875"/>
              <a:ext cx="431675" cy="517825"/>
            </a:xfrm>
            <a:custGeom>
              <a:avLst/>
              <a:gdLst/>
              <a:ahLst/>
              <a:cxnLst/>
              <a:rect l="l" t="t" r="r" b="b"/>
              <a:pathLst>
                <a:path w="17267" h="20713" extrusionOk="0">
                  <a:moveTo>
                    <a:pt x="9011" y="0"/>
                  </a:moveTo>
                  <a:cubicBezTo>
                    <a:pt x="8686" y="0"/>
                    <a:pt x="8357" y="19"/>
                    <a:pt x="8023" y="56"/>
                  </a:cubicBezTo>
                  <a:cubicBezTo>
                    <a:pt x="3357" y="584"/>
                    <a:pt x="1" y="4796"/>
                    <a:pt x="530" y="9464"/>
                  </a:cubicBezTo>
                  <a:cubicBezTo>
                    <a:pt x="1003" y="13636"/>
                    <a:pt x="5071" y="20713"/>
                    <a:pt x="10619" y="20713"/>
                  </a:cubicBezTo>
                  <a:cubicBezTo>
                    <a:pt x="11278" y="20713"/>
                    <a:pt x="11958" y="20613"/>
                    <a:pt x="12656" y="20396"/>
                  </a:cubicBezTo>
                  <a:cubicBezTo>
                    <a:pt x="14466" y="19835"/>
                    <a:pt x="17267" y="12642"/>
                    <a:pt x="16925" y="7464"/>
                  </a:cubicBezTo>
                  <a:cubicBezTo>
                    <a:pt x="16638" y="3112"/>
                    <a:pt x="13231" y="0"/>
                    <a:pt x="9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060;p49">
              <a:extLst>
                <a:ext uri="{FF2B5EF4-FFF2-40B4-BE49-F238E27FC236}">
                  <a16:creationId xmlns:a16="http://schemas.microsoft.com/office/drawing/2014/main" id="{58333701-0A68-6743-943B-44047C1311B9}"/>
                </a:ext>
              </a:extLst>
            </p:cNvPr>
            <p:cNvSpPr/>
            <p:nvPr/>
          </p:nvSpPr>
          <p:spPr>
            <a:xfrm>
              <a:off x="1893650" y="3399700"/>
              <a:ext cx="584850" cy="1116100"/>
            </a:xfrm>
            <a:custGeom>
              <a:avLst/>
              <a:gdLst/>
              <a:ahLst/>
              <a:cxnLst/>
              <a:rect l="l" t="t" r="r" b="b"/>
              <a:pathLst>
                <a:path w="23394" h="44644" extrusionOk="0">
                  <a:moveTo>
                    <a:pt x="7941" y="1"/>
                  </a:moveTo>
                  <a:cubicBezTo>
                    <a:pt x="7941" y="1"/>
                    <a:pt x="0" y="9603"/>
                    <a:pt x="4559" y="20384"/>
                  </a:cubicBezTo>
                  <a:cubicBezTo>
                    <a:pt x="4559" y="20384"/>
                    <a:pt x="6545" y="29859"/>
                    <a:pt x="5368" y="42110"/>
                  </a:cubicBezTo>
                  <a:lnTo>
                    <a:pt x="21496" y="44644"/>
                  </a:lnTo>
                  <a:cubicBezTo>
                    <a:pt x="21496" y="44644"/>
                    <a:pt x="23393" y="8769"/>
                    <a:pt x="19766" y="1504"/>
                  </a:cubicBezTo>
                  <a:lnTo>
                    <a:pt x="7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61;p49">
              <a:extLst>
                <a:ext uri="{FF2B5EF4-FFF2-40B4-BE49-F238E27FC236}">
                  <a16:creationId xmlns:a16="http://schemas.microsoft.com/office/drawing/2014/main" id="{A6ACD95B-6326-AF47-B59A-37720F9BE494}"/>
                </a:ext>
              </a:extLst>
            </p:cNvPr>
            <p:cNvSpPr/>
            <p:nvPr/>
          </p:nvSpPr>
          <p:spPr>
            <a:xfrm>
              <a:off x="1803975" y="3042650"/>
              <a:ext cx="763150" cy="763150"/>
            </a:xfrm>
            <a:custGeom>
              <a:avLst/>
              <a:gdLst/>
              <a:ahLst/>
              <a:cxnLst/>
              <a:rect l="l" t="t" r="r" b="b"/>
              <a:pathLst>
                <a:path w="30526" h="30526" extrusionOk="0">
                  <a:moveTo>
                    <a:pt x="15262" y="0"/>
                  </a:moveTo>
                  <a:cubicBezTo>
                    <a:pt x="6833" y="0"/>
                    <a:pt x="0" y="6835"/>
                    <a:pt x="0" y="15263"/>
                  </a:cubicBezTo>
                  <a:cubicBezTo>
                    <a:pt x="0" y="23692"/>
                    <a:pt x="6833" y="30525"/>
                    <a:pt x="15262" y="30525"/>
                  </a:cubicBezTo>
                  <a:cubicBezTo>
                    <a:pt x="23691" y="30525"/>
                    <a:pt x="30525" y="23692"/>
                    <a:pt x="30525" y="15263"/>
                  </a:cubicBezTo>
                  <a:cubicBezTo>
                    <a:pt x="30525" y="6835"/>
                    <a:pt x="23692" y="0"/>
                    <a:pt x="15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062;p49">
              <a:extLst>
                <a:ext uri="{FF2B5EF4-FFF2-40B4-BE49-F238E27FC236}">
                  <a16:creationId xmlns:a16="http://schemas.microsoft.com/office/drawing/2014/main" id="{A250F501-7B53-874C-B123-DC7772C28BE0}"/>
                </a:ext>
              </a:extLst>
            </p:cNvPr>
            <p:cNvSpPr/>
            <p:nvPr/>
          </p:nvSpPr>
          <p:spPr>
            <a:xfrm>
              <a:off x="1881350" y="3120025"/>
              <a:ext cx="608375" cy="608425"/>
            </a:xfrm>
            <a:custGeom>
              <a:avLst/>
              <a:gdLst/>
              <a:ahLst/>
              <a:cxnLst/>
              <a:rect l="l" t="t" r="r" b="b"/>
              <a:pathLst>
                <a:path w="24335" h="24337" extrusionOk="0">
                  <a:moveTo>
                    <a:pt x="12167" y="0"/>
                  </a:moveTo>
                  <a:cubicBezTo>
                    <a:pt x="5448" y="0"/>
                    <a:pt x="0" y="5448"/>
                    <a:pt x="0" y="12168"/>
                  </a:cubicBezTo>
                  <a:cubicBezTo>
                    <a:pt x="0" y="18889"/>
                    <a:pt x="5448" y="24336"/>
                    <a:pt x="12167" y="24336"/>
                  </a:cubicBezTo>
                  <a:cubicBezTo>
                    <a:pt x="18887" y="24336"/>
                    <a:pt x="24335" y="18889"/>
                    <a:pt x="24335" y="12168"/>
                  </a:cubicBezTo>
                  <a:cubicBezTo>
                    <a:pt x="24335" y="5448"/>
                    <a:pt x="18887" y="0"/>
                    <a:pt x="12167" y="0"/>
                  </a:cubicBezTo>
                  <a:close/>
                </a:path>
              </a:pathLst>
            </a:custGeom>
            <a:solidFill>
              <a:srgbClr val="FFED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063;p49">
              <a:extLst>
                <a:ext uri="{FF2B5EF4-FFF2-40B4-BE49-F238E27FC236}">
                  <a16:creationId xmlns:a16="http://schemas.microsoft.com/office/drawing/2014/main" id="{C0A5482C-021B-6748-9756-D5F9EE0CDEFE}"/>
                </a:ext>
              </a:extLst>
            </p:cNvPr>
            <p:cNvSpPr/>
            <p:nvPr/>
          </p:nvSpPr>
          <p:spPr>
            <a:xfrm>
              <a:off x="2045250" y="3160175"/>
              <a:ext cx="281175" cy="524650"/>
            </a:xfrm>
            <a:custGeom>
              <a:avLst/>
              <a:gdLst/>
              <a:ahLst/>
              <a:cxnLst/>
              <a:rect l="l" t="t" r="r" b="b"/>
              <a:pathLst>
                <a:path w="11247" h="20986" extrusionOk="0">
                  <a:moveTo>
                    <a:pt x="4867" y="2752"/>
                  </a:moveTo>
                  <a:lnTo>
                    <a:pt x="4965" y="8514"/>
                  </a:lnTo>
                  <a:cubicBezTo>
                    <a:pt x="4013" y="8245"/>
                    <a:pt x="3334" y="7873"/>
                    <a:pt x="2928" y="7402"/>
                  </a:cubicBezTo>
                  <a:cubicBezTo>
                    <a:pt x="2521" y="6930"/>
                    <a:pt x="2313" y="6340"/>
                    <a:pt x="2301" y="5631"/>
                  </a:cubicBezTo>
                  <a:cubicBezTo>
                    <a:pt x="2288" y="4913"/>
                    <a:pt x="2511" y="4288"/>
                    <a:pt x="2968" y="3755"/>
                  </a:cubicBezTo>
                  <a:cubicBezTo>
                    <a:pt x="3427" y="3225"/>
                    <a:pt x="4059" y="2889"/>
                    <a:pt x="4867" y="2752"/>
                  </a:cubicBezTo>
                  <a:close/>
                  <a:moveTo>
                    <a:pt x="6232" y="10781"/>
                  </a:moveTo>
                  <a:lnTo>
                    <a:pt x="6232" y="10781"/>
                  </a:lnTo>
                  <a:cubicBezTo>
                    <a:pt x="7356" y="11125"/>
                    <a:pt x="8109" y="11524"/>
                    <a:pt x="8492" y="11977"/>
                  </a:cubicBezTo>
                  <a:cubicBezTo>
                    <a:pt x="8875" y="12428"/>
                    <a:pt x="9072" y="13033"/>
                    <a:pt x="9083" y="13790"/>
                  </a:cubicBezTo>
                  <a:cubicBezTo>
                    <a:pt x="9098" y="14676"/>
                    <a:pt x="8846" y="15426"/>
                    <a:pt x="8328" y="16037"/>
                  </a:cubicBezTo>
                  <a:cubicBezTo>
                    <a:pt x="7810" y="16647"/>
                    <a:pt x="7147" y="17010"/>
                    <a:pt x="6339" y="17123"/>
                  </a:cubicBezTo>
                  <a:lnTo>
                    <a:pt x="6232" y="10781"/>
                  </a:lnTo>
                  <a:close/>
                  <a:moveTo>
                    <a:pt x="6048" y="0"/>
                  </a:moveTo>
                  <a:lnTo>
                    <a:pt x="4820" y="22"/>
                  </a:lnTo>
                  <a:lnTo>
                    <a:pt x="4838" y="1015"/>
                  </a:lnTo>
                  <a:cubicBezTo>
                    <a:pt x="3460" y="1178"/>
                    <a:pt x="2424" y="1574"/>
                    <a:pt x="1732" y="2203"/>
                  </a:cubicBezTo>
                  <a:cubicBezTo>
                    <a:pt x="700" y="3139"/>
                    <a:pt x="196" y="4347"/>
                    <a:pt x="222" y="5828"/>
                  </a:cubicBezTo>
                  <a:cubicBezTo>
                    <a:pt x="236" y="6661"/>
                    <a:pt x="427" y="7402"/>
                    <a:pt x="797" y="8052"/>
                  </a:cubicBezTo>
                  <a:cubicBezTo>
                    <a:pt x="1167" y="8702"/>
                    <a:pt x="1686" y="9206"/>
                    <a:pt x="2356" y="9565"/>
                  </a:cubicBezTo>
                  <a:cubicBezTo>
                    <a:pt x="3260" y="10050"/>
                    <a:pt x="4140" y="10367"/>
                    <a:pt x="4999" y="10515"/>
                  </a:cubicBezTo>
                  <a:lnTo>
                    <a:pt x="5112" y="17145"/>
                  </a:lnTo>
                  <a:cubicBezTo>
                    <a:pt x="4294" y="17072"/>
                    <a:pt x="3585" y="16672"/>
                    <a:pt x="2986" y="15942"/>
                  </a:cubicBezTo>
                  <a:cubicBezTo>
                    <a:pt x="2568" y="15424"/>
                    <a:pt x="2269" y="14608"/>
                    <a:pt x="2088" y="13492"/>
                  </a:cubicBezTo>
                  <a:lnTo>
                    <a:pt x="1" y="13922"/>
                  </a:lnTo>
                  <a:cubicBezTo>
                    <a:pt x="95" y="14999"/>
                    <a:pt x="386" y="15909"/>
                    <a:pt x="875" y="16649"/>
                  </a:cubicBezTo>
                  <a:cubicBezTo>
                    <a:pt x="1361" y="17390"/>
                    <a:pt x="1933" y="17922"/>
                    <a:pt x="2590" y="18246"/>
                  </a:cubicBezTo>
                  <a:cubicBezTo>
                    <a:pt x="3248" y="18569"/>
                    <a:pt x="4098" y="18788"/>
                    <a:pt x="5142" y="18903"/>
                  </a:cubicBezTo>
                  <a:lnTo>
                    <a:pt x="5179" y="20986"/>
                  </a:lnTo>
                  <a:lnTo>
                    <a:pt x="6404" y="20964"/>
                  </a:lnTo>
                  <a:lnTo>
                    <a:pt x="6368" y="18859"/>
                  </a:lnTo>
                  <a:cubicBezTo>
                    <a:pt x="7824" y="18763"/>
                    <a:pt x="9004" y="18225"/>
                    <a:pt x="9906" y="17246"/>
                  </a:cubicBezTo>
                  <a:cubicBezTo>
                    <a:pt x="10808" y="16266"/>
                    <a:pt x="11246" y="15056"/>
                    <a:pt x="11220" y="13614"/>
                  </a:cubicBezTo>
                  <a:cubicBezTo>
                    <a:pt x="11208" y="12959"/>
                    <a:pt x="11089" y="12351"/>
                    <a:pt x="10860" y="11791"/>
                  </a:cubicBezTo>
                  <a:cubicBezTo>
                    <a:pt x="10641" y="11249"/>
                    <a:pt x="10312" y="10758"/>
                    <a:pt x="9893" y="10349"/>
                  </a:cubicBezTo>
                  <a:cubicBezTo>
                    <a:pt x="9476" y="9947"/>
                    <a:pt x="8943" y="9610"/>
                    <a:pt x="8290" y="9337"/>
                  </a:cubicBezTo>
                  <a:cubicBezTo>
                    <a:pt x="7948" y="9195"/>
                    <a:pt x="7250" y="9002"/>
                    <a:pt x="6195" y="8758"/>
                  </a:cubicBezTo>
                  <a:lnTo>
                    <a:pt x="6094" y="2753"/>
                  </a:lnTo>
                  <a:lnTo>
                    <a:pt x="6094" y="2753"/>
                  </a:lnTo>
                  <a:cubicBezTo>
                    <a:pt x="6776" y="2881"/>
                    <a:pt x="7315" y="3158"/>
                    <a:pt x="7711" y="3589"/>
                  </a:cubicBezTo>
                  <a:cubicBezTo>
                    <a:pt x="8107" y="4018"/>
                    <a:pt x="8376" y="4640"/>
                    <a:pt x="8513" y="5455"/>
                  </a:cubicBezTo>
                  <a:lnTo>
                    <a:pt x="10659" y="5096"/>
                  </a:lnTo>
                  <a:cubicBezTo>
                    <a:pt x="10451" y="3779"/>
                    <a:pt x="9886" y="2752"/>
                    <a:pt x="8963" y="2010"/>
                  </a:cubicBezTo>
                  <a:cubicBezTo>
                    <a:pt x="8244" y="1429"/>
                    <a:pt x="7276" y="1091"/>
                    <a:pt x="6064" y="995"/>
                  </a:cubicBezTo>
                  <a:lnTo>
                    <a:pt x="60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064;p49">
              <a:extLst>
                <a:ext uri="{FF2B5EF4-FFF2-40B4-BE49-F238E27FC236}">
                  <a16:creationId xmlns:a16="http://schemas.microsoft.com/office/drawing/2014/main" id="{19E010B1-7187-314B-AD7E-8F64C6FA0E65}"/>
                </a:ext>
              </a:extLst>
            </p:cNvPr>
            <p:cNvSpPr/>
            <p:nvPr/>
          </p:nvSpPr>
          <p:spPr>
            <a:xfrm>
              <a:off x="2345200" y="5101625"/>
              <a:ext cx="265950" cy="68275"/>
            </a:xfrm>
            <a:custGeom>
              <a:avLst/>
              <a:gdLst/>
              <a:ahLst/>
              <a:cxnLst/>
              <a:rect l="l" t="t" r="r" b="b"/>
              <a:pathLst>
                <a:path w="10638" h="2731" extrusionOk="0">
                  <a:moveTo>
                    <a:pt x="401" y="1"/>
                  </a:moveTo>
                  <a:lnTo>
                    <a:pt x="401" y="1"/>
                  </a:lnTo>
                  <a:cubicBezTo>
                    <a:pt x="401" y="1"/>
                    <a:pt x="401" y="1"/>
                    <a:pt x="401" y="1"/>
                  </a:cubicBezTo>
                  <a:lnTo>
                    <a:pt x="401" y="1"/>
                  </a:lnTo>
                  <a:cubicBezTo>
                    <a:pt x="401" y="1"/>
                    <a:pt x="401" y="1"/>
                    <a:pt x="401" y="1"/>
                  </a:cubicBezTo>
                  <a:close/>
                  <a:moveTo>
                    <a:pt x="401" y="1"/>
                  </a:moveTo>
                  <a:lnTo>
                    <a:pt x="401" y="1"/>
                  </a:lnTo>
                  <a:cubicBezTo>
                    <a:pt x="408" y="6"/>
                    <a:pt x="159" y="991"/>
                    <a:pt x="147" y="1077"/>
                  </a:cubicBezTo>
                  <a:cubicBezTo>
                    <a:pt x="1" y="2139"/>
                    <a:pt x="883" y="2608"/>
                    <a:pt x="1778" y="2677"/>
                  </a:cubicBezTo>
                  <a:cubicBezTo>
                    <a:pt x="2287" y="2715"/>
                    <a:pt x="3328" y="2730"/>
                    <a:pt x="4489" y="2730"/>
                  </a:cubicBezTo>
                  <a:cubicBezTo>
                    <a:pt x="6406" y="2730"/>
                    <a:pt x="8651" y="2689"/>
                    <a:pt x="9381" y="2642"/>
                  </a:cubicBezTo>
                  <a:cubicBezTo>
                    <a:pt x="9497" y="2635"/>
                    <a:pt x="10518" y="2620"/>
                    <a:pt x="10531" y="2411"/>
                  </a:cubicBezTo>
                  <a:cubicBezTo>
                    <a:pt x="10530" y="2411"/>
                    <a:pt x="10637" y="545"/>
                    <a:pt x="8808" y="545"/>
                  </a:cubicBezTo>
                  <a:cubicBezTo>
                    <a:pt x="8545" y="545"/>
                    <a:pt x="8244" y="583"/>
                    <a:pt x="7896" y="671"/>
                  </a:cubicBezTo>
                  <a:cubicBezTo>
                    <a:pt x="6931" y="1015"/>
                    <a:pt x="5861" y="1188"/>
                    <a:pt x="4798" y="1188"/>
                  </a:cubicBezTo>
                  <a:cubicBezTo>
                    <a:pt x="3187" y="1188"/>
                    <a:pt x="1592" y="792"/>
                    <a:pt x="4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65;p49">
              <a:extLst>
                <a:ext uri="{FF2B5EF4-FFF2-40B4-BE49-F238E27FC236}">
                  <a16:creationId xmlns:a16="http://schemas.microsoft.com/office/drawing/2014/main" id="{B342851B-B4A7-4746-8E8A-7D41E9ADC24E}"/>
                </a:ext>
              </a:extLst>
            </p:cNvPr>
            <p:cNvSpPr/>
            <p:nvPr/>
          </p:nvSpPr>
          <p:spPr>
            <a:xfrm>
              <a:off x="1731800" y="4956225"/>
              <a:ext cx="236675" cy="212475"/>
            </a:xfrm>
            <a:custGeom>
              <a:avLst/>
              <a:gdLst/>
              <a:ahLst/>
              <a:cxnLst/>
              <a:rect l="l" t="t" r="r" b="b"/>
              <a:pathLst>
                <a:path w="9467" h="8499" extrusionOk="0">
                  <a:moveTo>
                    <a:pt x="1709" y="0"/>
                  </a:moveTo>
                  <a:cubicBezTo>
                    <a:pt x="1711" y="9"/>
                    <a:pt x="875" y="588"/>
                    <a:pt x="809" y="644"/>
                  </a:cubicBezTo>
                  <a:cubicBezTo>
                    <a:pt x="1" y="1348"/>
                    <a:pt x="356" y="2283"/>
                    <a:pt x="986" y="2921"/>
                  </a:cubicBezTo>
                  <a:cubicBezTo>
                    <a:pt x="1936" y="3887"/>
                    <a:pt x="5804" y="7181"/>
                    <a:pt x="6737" y="7894"/>
                  </a:cubicBezTo>
                  <a:cubicBezTo>
                    <a:pt x="6820" y="7959"/>
                    <a:pt x="7458" y="8499"/>
                    <a:pt x="7692" y="8499"/>
                  </a:cubicBezTo>
                  <a:cubicBezTo>
                    <a:pt x="7719" y="8499"/>
                    <a:pt x="7740" y="8492"/>
                    <a:pt x="7755" y="8477"/>
                  </a:cubicBezTo>
                  <a:cubicBezTo>
                    <a:pt x="7755" y="8477"/>
                    <a:pt x="9466" y="6730"/>
                    <a:pt x="6915" y="5434"/>
                  </a:cubicBezTo>
                  <a:cubicBezTo>
                    <a:pt x="4516" y="4491"/>
                    <a:pt x="2333" y="2290"/>
                    <a:pt x="17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066;p49">
              <a:extLst>
                <a:ext uri="{FF2B5EF4-FFF2-40B4-BE49-F238E27FC236}">
                  <a16:creationId xmlns:a16="http://schemas.microsoft.com/office/drawing/2014/main" id="{77D03306-98C2-814D-9CB7-D7EF964A400E}"/>
                </a:ext>
              </a:extLst>
            </p:cNvPr>
            <p:cNvSpPr/>
            <p:nvPr/>
          </p:nvSpPr>
          <p:spPr>
            <a:xfrm>
              <a:off x="2396275" y="3523725"/>
              <a:ext cx="191625" cy="158325"/>
            </a:xfrm>
            <a:custGeom>
              <a:avLst/>
              <a:gdLst/>
              <a:ahLst/>
              <a:cxnLst/>
              <a:rect l="l" t="t" r="r" b="b"/>
              <a:pathLst>
                <a:path w="7665" h="6333" extrusionOk="0">
                  <a:moveTo>
                    <a:pt x="6604" y="1"/>
                  </a:moveTo>
                  <a:cubicBezTo>
                    <a:pt x="6604" y="1"/>
                    <a:pt x="4376" y="750"/>
                    <a:pt x="3129" y="1075"/>
                  </a:cubicBezTo>
                  <a:lnTo>
                    <a:pt x="0" y="140"/>
                  </a:lnTo>
                  <a:lnTo>
                    <a:pt x="176" y="2677"/>
                  </a:lnTo>
                  <a:cubicBezTo>
                    <a:pt x="176" y="2677"/>
                    <a:pt x="1364" y="3499"/>
                    <a:pt x="2211" y="5248"/>
                  </a:cubicBezTo>
                  <a:cubicBezTo>
                    <a:pt x="2211" y="5248"/>
                    <a:pt x="2888" y="6333"/>
                    <a:pt x="3534" y="6333"/>
                  </a:cubicBezTo>
                  <a:cubicBezTo>
                    <a:pt x="3791" y="6333"/>
                    <a:pt x="4042" y="6163"/>
                    <a:pt x="4244" y="5688"/>
                  </a:cubicBezTo>
                  <a:cubicBezTo>
                    <a:pt x="4244" y="5688"/>
                    <a:pt x="4354" y="5388"/>
                    <a:pt x="4924" y="5269"/>
                  </a:cubicBezTo>
                  <a:cubicBezTo>
                    <a:pt x="5708" y="5108"/>
                    <a:pt x="5168" y="4719"/>
                    <a:pt x="6011" y="4036"/>
                  </a:cubicBezTo>
                  <a:cubicBezTo>
                    <a:pt x="6304" y="3799"/>
                    <a:pt x="6192" y="3398"/>
                    <a:pt x="6153" y="3187"/>
                  </a:cubicBezTo>
                  <a:cubicBezTo>
                    <a:pt x="6075" y="2771"/>
                    <a:pt x="7251" y="2233"/>
                    <a:pt x="5495" y="1772"/>
                  </a:cubicBezTo>
                  <a:cubicBezTo>
                    <a:pt x="5495" y="1772"/>
                    <a:pt x="7664" y="1"/>
                    <a:pt x="6604" y="1"/>
                  </a:cubicBezTo>
                  <a:close/>
                </a:path>
              </a:pathLst>
            </a:custGeom>
            <a:solidFill>
              <a:srgbClr val="FF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67;p49">
              <a:extLst>
                <a:ext uri="{FF2B5EF4-FFF2-40B4-BE49-F238E27FC236}">
                  <a16:creationId xmlns:a16="http://schemas.microsoft.com/office/drawing/2014/main" id="{EEE20FE6-B58E-4743-B054-8A36822CE99F}"/>
                </a:ext>
              </a:extLst>
            </p:cNvPr>
            <p:cNvSpPr/>
            <p:nvPr/>
          </p:nvSpPr>
          <p:spPr>
            <a:xfrm>
              <a:off x="2007600" y="2885325"/>
              <a:ext cx="427900" cy="712175"/>
            </a:xfrm>
            <a:custGeom>
              <a:avLst/>
              <a:gdLst/>
              <a:ahLst/>
              <a:cxnLst/>
              <a:rect l="l" t="t" r="r" b="b"/>
              <a:pathLst>
                <a:path w="17116" h="28487" extrusionOk="0">
                  <a:moveTo>
                    <a:pt x="8012" y="1"/>
                  </a:moveTo>
                  <a:cubicBezTo>
                    <a:pt x="7454" y="1"/>
                    <a:pt x="6827" y="197"/>
                    <a:pt x="6148" y="720"/>
                  </a:cubicBezTo>
                  <a:cubicBezTo>
                    <a:pt x="3434" y="2811"/>
                    <a:pt x="1" y="17721"/>
                    <a:pt x="1" y="17721"/>
                  </a:cubicBezTo>
                  <a:cubicBezTo>
                    <a:pt x="6814" y="24073"/>
                    <a:pt x="16045" y="28487"/>
                    <a:pt x="16045" y="28487"/>
                  </a:cubicBezTo>
                  <a:lnTo>
                    <a:pt x="17115" y="26240"/>
                  </a:lnTo>
                  <a:lnTo>
                    <a:pt x="6750" y="15888"/>
                  </a:lnTo>
                  <a:cubicBezTo>
                    <a:pt x="10202" y="5366"/>
                    <a:pt x="10737" y="1760"/>
                    <a:pt x="10737" y="1760"/>
                  </a:cubicBezTo>
                  <a:cubicBezTo>
                    <a:pt x="10737" y="1760"/>
                    <a:pt x="9683" y="1"/>
                    <a:pt x="80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068;p49">
              <a:extLst>
                <a:ext uri="{FF2B5EF4-FFF2-40B4-BE49-F238E27FC236}">
                  <a16:creationId xmlns:a16="http://schemas.microsoft.com/office/drawing/2014/main" id="{7B175DAB-E63C-BF48-8E9A-554BB0261F40}"/>
                </a:ext>
              </a:extLst>
            </p:cNvPr>
            <p:cNvSpPr/>
            <p:nvPr/>
          </p:nvSpPr>
          <p:spPr>
            <a:xfrm>
              <a:off x="2044200" y="2182400"/>
              <a:ext cx="510050" cy="470625"/>
            </a:xfrm>
            <a:custGeom>
              <a:avLst/>
              <a:gdLst/>
              <a:ahLst/>
              <a:cxnLst/>
              <a:rect l="l" t="t" r="r" b="b"/>
              <a:pathLst>
                <a:path w="20402" h="18825" extrusionOk="0">
                  <a:moveTo>
                    <a:pt x="9949" y="1"/>
                  </a:moveTo>
                  <a:cubicBezTo>
                    <a:pt x="7319" y="1"/>
                    <a:pt x="4587" y="546"/>
                    <a:pt x="2601" y="2253"/>
                  </a:cubicBezTo>
                  <a:cubicBezTo>
                    <a:pt x="0" y="4487"/>
                    <a:pt x="103" y="7880"/>
                    <a:pt x="1096" y="10907"/>
                  </a:cubicBezTo>
                  <a:cubicBezTo>
                    <a:pt x="1581" y="12388"/>
                    <a:pt x="2843" y="18693"/>
                    <a:pt x="4722" y="18825"/>
                  </a:cubicBezTo>
                  <a:cubicBezTo>
                    <a:pt x="5254" y="16668"/>
                    <a:pt x="6458" y="13552"/>
                    <a:pt x="7681" y="11623"/>
                  </a:cubicBezTo>
                  <a:cubicBezTo>
                    <a:pt x="8937" y="9646"/>
                    <a:pt x="10473" y="7626"/>
                    <a:pt x="12493" y="7032"/>
                  </a:cubicBezTo>
                  <a:lnTo>
                    <a:pt x="12493" y="7032"/>
                  </a:lnTo>
                  <a:cubicBezTo>
                    <a:pt x="11871" y="9606"/>
                    <a:pt x="10577" y="12344"/>
                    <a:pt x="10577" y="12344"/>
                  </a:cubicBezTo>
                  <a:cubicBezTo>
                    <a:pt x="20401" y="9427"/>
                    <a:pt x="18450" y="4603"/>
                    <a:pt x="17197" y="2704"/>
                  </a:cubicBezTo>
                  <a:cubicBezTo>
                    <a:pt x="17029" y="2411"/>
                    <a:pt x="16822" y="2141"/>
                    <a:pt x="16582" y="1902"/>
                  </a:cubicBezTo>
                  <a:lnTo>
                    <a:pt x="16579" y="1899"/>
                  </a:lnTo>
                  <a:cubicBezTo>
                    <a:pt x="15547" y="855"/>
                    <a:pt x="13906" y="305"/>
                    <a:pt x="12196" y="124"/>
                  </a:cubicBezTo>
                  <a:cubicBezTo>
                    <a:pt x="11469" y="47"/>
                    <a:pt x="10713" y="1"/>
                    <a:pt x="99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069;p49">
              <a:extLst>
                <a:ext uri="{FF2B5EF4-FFF2-40B4-BE49-F238E27FC236}">
                  <a16:creationId xmlns:a16="http://schemas.microsoft.com/office/drawing/2014/main" id="{866226BD-FA30-4742-9706-9A1BAA78AEC5}"/>
                </a:ext>
              </a:extLst>
            </p:cNvPr>
            <p:cNvSpPr/>
            <p:nvPr/>
          </p:nvSpPr>
          <p:spPr>
            <a:xfrm>
              <a:off x="1868575" y="2152725"/>
              <a:ext cx="431950" cy="933725"/>
            </a:xfrm>
            <a:custGeom>
              <a:avLst/>
              <a:gdLst/>
              <a:ahLst/>
              <a:cxnLst/>
              <a:rect l="l" t="t" r="r" b="b"/>
              <a:pathLst>
                <a:path w="17278" h="37349" extrusionOk="0">
                  <a:moveTo>
                    <a:pt x="11163" y="0"/>
                  </a:moveTo>
                  <a:cubicBezTo>
                    <a:pt x="6323" y="0"/>
                    <a:pt x="36" y="3112"/>
                    <a:pt x="1476" y="8681"/>
                  </a:cubicBezTo>
                  <a:cubicBezTo>
                    <a:pt x="2123" y="11187"/>
                    <a:pt x="3769" y="13538"/>
                    <a:pt x="3717" y="16196"/>
                  </a:cubicBezTo>
                  <a:cubicBezTo>
                    <a:pt x="3662" y="18917"/>
                    <a:pt x="1212" y="20628"/>
                    <a:pt x="639" y="23124"/>
                  </a:cubicBezTo>
                  <a:cubicBezTo>
                    <a:pt x="1" y="25904"/>
                    <a:pt x="2430" y="27551"/>
                    <a:pt x="4055" y="29340"/>
                  </a:cubicBezTo>
                  <a:cubicBezTo>
                    <a:pt x="5014" y="30396"/>
                    <a:pt x="5623" y="31703"/>
                    <a:pt x="5501" y="33147"/>
                  </a:cubicBezTo>
                  <a:cubicBezTo>
                    <a:pt x="5415" y="34152"/>
                    <a:pt x="4866" y="34949"/>
                    <a:pt x="4407" y="35813"/>
                  </a:cubicBezTo>
                  <a:cubicBezTo>
                    <a:pt x="3880" y="36809"/>
                    <a:pt x="4475" y="37349"/>
                    <a:pt x="5386" y="37349"/>
                  </a:cubicBezTo>
                  <a:cubicBezTo>
                    <a:pt x="5467" y="37349"/>
                    <a:pt x="5550" y="37345"/>
                    <a:pt x="5634" y="37336"/>
                  </a:cubicBezTo>
                  <a:cubicBezTo>
                    <a:pt x="7627" y="37140"/>
                    <a:pt x="8957" y="35266"/>
                    <a:pt x="9127" y="33395"/>
                  </a:cubicBezTo>
                  <a:cubicBezTo>
                    <a:pt x="9356" y="30882"/>
                    <a:pt x="7134" y="28716"/>
                    <a:pt x="7661" y="26226"/>
                  </a:cubicBezTo>
                  <a:cubicBezTo>
                    <a:pt x="8087" y="24205"/>
                    <a:pt x="9813" y="22698"/>
                    <a:pt x="10050" y="20628"/>
                  </a:cubicBezTo>
                  <a:cubicBezTo>
                    <a:pt x="10344" y="18039"/>
                    <a:pt x="8113" y="16048"/>
                    <a:pt x="7498" y="13669"/>
                  </a:cubicBezTo>
                  <a:cubicBezTo>
                    <a:pt x="6706" y="10605"/>
                    <a:pt x="6859" y="7895"/>
                    <a:pt x="9255" y="6698"/>
                  </a:cubicBezTo>
                  <a:cubicBezTo>
                    <a:pt x="11516" y="5571"/>
                    <a:pt x="15385" y="4596"/>
                    <a:pt x="16510" y="2410"/>
                  </a:cubicBezTo>
                  <a:cubicBezTo>
                    <a:pt x="17277" y="921"/>
                    <a:pt x="13500" y="240"/>
                    <a:pt x="12697" y="114"/>
                  </a:cubicBezTo>
                  <a:cubicBezTo>
                    <a:pt x="12608" y="100"/>
                    <a:pt x="12520" y="88"/>
                    <a:pt x="12428" y="76"/>
                  </a:cubicBezTo>
                  <a:cubicBezTo>
                    <a:pt x="12023" y="26"/>
                    <a:pt x="11599" y="0"/>
                    <a:pt x="11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070;p49">
              <a:extLst>
                <a:ext uri="{FF2B5EF4-FFF2-40B4-BE49-F238E27FC236}">
                  <a16:creationId xmlns:a16="http://schemas.microsoft.com/office/drawing/2014/main" id="{C5B2AF45-53B2-B54A-9029-14C05D309593}"/>
                </a:ext>
              </a:extLst>
            </p:cNvPr>
            <p:cNvSpPr/>
            <p:nvPr/>
          </p:nvSpPr>
          <p:spPr>
            <a:xfrm>
              <a:off x="2055375" y="2175325"/>
              <a:ext cx="214325" cy="185100"/>
            </a:xfrm>
            <a:custGeom>
              <a:avLst/>
              <a:gdLst/>
              <a:ahLst/>
              <a:cxnLst/>
              <a:rect l="l" t="t" r="r" b="b"/>
              <a:pathLst>
                <a:path w="8573" h="7404" extrusionOk="0">
                  <a:moveTo>
                    <a:pt x="7023" y="1"/>
                  </a:moveTo>
                  <a:cubicBezTo>
                    <a:pt x="6890" y="1"/>
                    <a:pt x="6749" y="6"/>
                    <a:pt x="6603" y="17"/>
                  </a:cubicBezTo>
                  <a:cubicBezTo>
                    <a:pt x="6307" y="57"/>
                    <a:pt x="5973" y="89"/>
                    <a:pt x="5643" y="189"/>
                  </a:cubicBezTo>
                  <a:cubicBezTo>
                    <a:pt x="5302" y="272"/>
                    <a:pt x="4958" y="400"/>
                    <a:pt x="4611" y="556"/>
                  </a:cubicBezTo>
                  <a:cubicBezTo>
                    <a:pt x="4259" y="703"/>
                    <a:pt x="3928" y="913"/>
                    <a:pt x="3586" y="1120"/>
                  </a:cubicBezTo>
                  <a:cubicBezTo>
                    <a:pt x="3270" y="1357"/>
                    <a:pt x="2933" y="1589"/>
                    <a:pt x="2644" y="1867"/>
                  </a:cubicBezTo>
                  <a:cubicBezTo>
                    <a:pt x="2367" y="2153"/>
                    <a:pt x="2058" y="2417"/>
                    <a:pt x="1834" y="2738"/>
                  </a:cubicBezTo>
                  <a:cubicBezTo>
                    <a:pt x="1597" y="3047"/>
                    <a:pt x="1346" y="3343"/>
                    <a:pt x="1174" y="3669"/>
                  </a:cubicBezTo>
                  <a:cubicBezTo>
                    <a:pt x="991" y="3989"/>
                    <a:pt x="817" y="4300"/>
                    <a:pt x="675" y="4603"/>
                  </a:cubicBezTo>
                  <a:cubicBezTo>
                    <a:pt x="548" y="4915"/>
                    <a:pt x="440" y="5212"/>
                    <a:pt x="345" y="5488"/>
                  </a:cubicBezTo>
                  <a:cubicBezTo>
                    <a:pt x="255" y="5737"/>
                    <a:pt x="189" y="5995"/>
                    <a:pt x="147" y="6258"/>
                  </a:cubicBezTo>
                  <a:cubicBezTo>
                    <a:pt x="96" y="6489"/>
                    <a:pt x="71" y="6698"/>
                    <a:pt x="48" y="6866"/>
                  </a:cubicBezTo>
                  <a:cubicBezTo>
                    <a:pt x="23" y="7044"/>
                    <a:pt x="7" y="7224"/>
                    <a:pt x="0" y="7404"/>
                  </a:cubicBezTo>
                  <a:cubicBezTo>
                    <a:pt x="0" y="7404"/>
                    <a:pt x="158" y="7270"/>
                    <a:pt x="395" y="7030"/>
                  </a:cubicBezTo>
                  <a:cubicBezTo>
                    <a:pt x="512" y="6911"/>
                    <a:pt x="657" y="6767"/>
                    <a:pt x="804" y="6595"/>
                  </a:cubicBezTo>
                  <a:cubicBezTo>
                    <a:pt x="950" y="6423"/>
                    <a:pt x="1124" y="6236"/>
                    <a:pt x="1317" y="6040"/>
                  </a:cubicBezTo>
                  <a:cubicBezTo>
                    <a:pt x="1504" y="5840"/>
                    <a:pt x="1699" y="5623"/>
                    <a:pt x="1895" y="5391"/>
                  </a:cubicBezTo>
                  <a:cubicBezTo>
                    <a:pt x="2102" y="5167"/>
                    <a:pt x="2328" y="4942"/>
                    <a:pt x="2541" y="4697"/>
                  </a:cubicBezTo>
                  <a:cubicBezTo>
                    <a:pt x="2745" y="4443"/>
                    <a:pt x="3006" y="4236"/>
                    <a:pt x="3228" y="3985"/>
                  </a:cubicBezTo>
                  <a:cubicBezTo>
                    <a:pt x="3451" y="3733"/>
                    <a:pt x="3712" y="3524"/>
                    <a:pt x="3950" y="3287"/>
                  </a:cubicBezTo>
                  <a:cubicBezTo>
                    <a:pt x="4183" y="3044"/>
                    <a:pt x="4458" y="2857"/>
                    <a:pt x="4692" y="2626"/>
                  </a:cubicBezTo>
                  <a:cubicBezTo>
                    <a:pt x="4956" y="2437"/>
                    <a:pt x="5197" y="2214"/>
                    <a:pt x="5454" y="2039"/>
                  </a:cubicBezTo>
                  <a:cubicBezTo>
                    <a:pt x="5709" y="1856"/>
                    <a:pt x="5956" y="1675"/>
                    <a:pt x="6204" y="1524"/>
                  </a:cubicBezTo>
                  <a:cubicBezTo>
                    <a:pt x="6445" y="1351"/>
                    <a:pt x="6693" y="1228"/>
                    <a:pt x="6916" y="1084"/>
                  </a:cubicBezTo>
                  <a:cubicBezTo>
                    <a:pt x="7373" y="826"/>
                    <a:pt x="7782" y="627"/>
                    <a:pt x="8084" y="488"/>
                  </a:cubicBezTo>
                  <a:cubicBezTo>
                    <a:pt x="8382" y="358"/>
                    <a:pt x="8573" y="284"/>
                    <a:pt x="8573" y="284"/>
                  </a:cubicBezTo>
                  <a:cubicBezTo>
                    <a:pt x="8573" y="284"/>
                    <a:pt x="8394" y="189"/>
                    <a:pt x="8052" y="108"/>
                  </a:cubicBezTo>
                  <a:cubicBezTo>
                    <a:pt x="7793" y="49"/>
                    <a:pt x="7442" y="1"/>
                    <a:pt x="7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071;p49">
              <a:extLst>
                <a:ext uri="{FF2B5EF4-FFF2-40B4-BE49-F238E27FC236}">
                  <a16:creationId xmlns:a16="http://schemas.microsoft.com/office/drawing/2014/main" id="{3064AB0C-AD4B-EA44-92C1-7E718A6AE511}"/>
                </a:ext>
              </a:extLst>
            </p:cNvPr>
            <p:cNvSpPr/>
            <p:nvPr/>
          </p:nvSpPr>
          <p:spPr>
            <a:xfrm>
              <a:off x="2172850" y="2398675"/>
              <a:ext cx="124125" cy="148600"/>
            </a:xfrm>
            <a:custGeom>
              <a:avLst/>
              <a:gdLst/>
              <a:ahLst/>
              <a:cxnLst/>
              <a:rect l="l" t="t" r="r" b="b"/>
              <a:pathLst>
                <a:path w="4965" h="5944" extrusionOk="0">
                  <a:moveTo>
                    <a:pt x="2472" y="1"/>
                  </a:moveTo>
                  <a:cubicBezTo>
                    <a:pt x="2216" y="1"/>
                    <a:pt x="1955" y="46"/>
                    <a:pt x="1701" y="142"/>
                  </a:cubicBezTo>
                  <a:cubicBezTo>
                    <a:pt x="571" y="567"/>
                    <a:pt x="1" y="1829"/>
                    <a:pt x="427" y="2959"/>
                  </a:cubicBezTo>
                  <a:cubicBezTo>
                    <a:pt x="798" y="3941"/>
                    <a:pt x="1553" y="5944"/>
                    <a:pt x="3088" y="5944"/>
                  </a:cubicBezTo>
                  <a:cubicBezTo>
                    <a:pt x="3319" y="5944"/>
                    <a:pt x="3567" y="5899"/>
                    <a:pt x="3834" y="5798"/>
                  </a:cubicBezTo>
                  <a:cubicBezTo>
                    <a:pt x="4964" y="5371"/>
                    <a:pt x="4944" y="2546"/>
                    <a:pt x="4518" y="1416"/>
                  </a:cubicBezTo>
                  <a:cubicBezTo>
                    <a:pt x="4187" y="540"/>
                    <a:pt x="3356"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1053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Image result for variable icon png">
            <a:extLst>
              <a:ext uri="{FF2B5EF4-FFF2-40B4-BE49-F238E27FC236}">
                <a16:creationId xmlns:a16="http://schemas.microsoft.com/office/drawing/2014/main" id="{ABAC9794-E223-4FAC-A9DE-9E23D5C0D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5390" y="1494155"/>
            <a:ext cx="355954" cy="3559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1C33F7-FC47-FA42-9297-F92FA7625E0A}"/>
              </a:ext>
            </a:extLst>
          </p:cNvPr>
          <p:cNvSpPr>
            <a:spLocks noGrp="1"/>
          </p:cNvSpPr>
          <p:nvPr>
            <p:ph type="title"/>
          </p:nvPr>
        </p:nvSpPr>
        <p:spPr>
          <a:xfrm>
            <a:off x="2089873" y="317557"/>
            <a:ext cx="5240700" cy="572700"/>
          </a:xfrm>
        </p:spPr>
        <p:txBody>
          <a:bodyPr/>
          <a:lstStyle/>
          <a:p>
            <a:r>
              <a:rPr lang="en-US" dirty="0"/>
              <a:t>DATASET DESCRIPTION</a:t>
            </a:r>
          </a:p>
        </p:txBody>
      </p:sp>
      <p:grpSp>
        <p:nvGrpSpPr>
          <p:cNvPr id="16" name="Google Shape;577;p39">
            <a:extLst>
              <a:ext uri="{FF2B5EF4-FFF2-40B4-BE49-F238E27FC236}">
                <a16:creationId xmlns:a16="http://schemas.microsoft.com/office/drawing/2014/main" id="{73808E05-DC46-E74A-B086-66D32EE06C94}"/>
              </a:ext>
            </a:extLst>
          </p:cNvPr>
          <p:cNvGrpSpPr/>
          <p:nvPr/>
        </p:nvGrpSpPr>
        <p:grpSpPr>
          <a:xfrm>
            <a:off x="7999831" y="2950504"/>
            <a:ext cx="559340" cy="1040102"/>
            <a:chOff x="2138947" y="3626222"/>
            <a:chExt cx="709406" cy="1319152"/>
          </a:xfrm>
        </p:grpSpPr>
        <p:sp>
          <p:nvSpPr>
            <p:cNvPr id="17" name="Google Shape;578;p39">
              <a:extLst>
                <a:ext uri="{FF2B5EF4-FFF2-40B4-BE49-F238E27FC236}">
                  <a16:creationId xmlns:a16="http://schemas.microsoft.com/office/drawing/2014/main" id="{B7DCFE34-EE8A-C240-8660-D7EDB20789AC}"/>
                </a:ext>
              </a:extLst>
            </p:cNvPr>
            <p:cNvSpPr/>
            <p:nvPr/>
          </p:nvSpPr>
          <p:spPr>
            <a:xfrm>
              <a:off x="2707791" y="4729964"/>
              <a:ext cx="91463" cy="99475"/>
            </a:xfrm>
            <a:custGeom>
              <a:avLst/>
              <a:gdLst/>
              <a:ahLst/>
              <a:cxnLst/>
              <a:rect l="l" t="t" r="r" b="b"/>
              <a:pathLst>
                <a:path w="5879" h="6394" extrusionOk="0">
                  <a:moveTo>
                    <a:pt x="2951" y="1"/>
                  </a:moveTo>
                  <a:lnTo>
                    <a:pt x="1" y="2340"/>
                  </a:lnTo>
                  <a:lnTo>
                    <a:pt x="2809" y="6394"/>
                  </a:lnTo>
                  <a:lnTo>
                    <a:pt x="5878" y="3920"/>
                  </a:lnTo>
                  <a:lnTo>
                    <a:pt x="29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9;p39">
              <a:extLst>
                <a:ext uri="{FF2B5EF4-FFF2-40B4-BE49-F238E27FC236}">
                  <a16:creationId xmlns:a16="http://schemas.microsoft.com/office/drawing/2014/main" id="{CF7F8A21-9982-CE48-81AF-FDF9F9C46707}"/>
                </a:ext>
              </a:extLst>
            </p:cNvPr>
            <p:cNvSpPr/>
            <p:nvPr/>
          </p:nvSpPr>
          <p:spPr>
            <a:xfrm>
              <a:off x="2702004" y="4786547"/>
              <a:ext cx="144623" cy="151732"/>
            </a:xfrm>
            <a:custGeom>
              <a:avLst/>
              <a:gdLst/>
              <a:ahLst/>
              <a:cxnLst/>
              <a:rect l="l" t="t" r="r" b="b"/>
              <a:pathLst>
                <a:path w="9296" h="9753" extrusionOk="0">
                  <a:moveTo>
                    <a:pt x="6337" y="1"/>
                  </a:moveTo>
                  <a:lnTo>
                    <a:pt x="2592" y="2913"/>
                  </a:lnTo>
                  <a:lnTo>
                    <a:pt x="63" y="8760"/>
                  </a:lnTo>
                  <a:cubicBezTo>
                    <a:pt x="1" y="8998"/>
                    <a:pt x="53" y="9253"/>
                    <a:pt x="203" y="9447"/>
                  </a:cubicBezTo>
                  <a:cubicBezTo>
                    <a:pt x="359" y="9647"/>
                    <a:pt x="593" y="9752"/>
                    <a:pt x="829" y="9752"/>
                  </a:cubicBezTo>
                  <a:cubicBezTo>
                    <a:pt x="999" y="9752"/>
                    <a:pt x="1170" y="9698"/>
                    <a:pt x="1314" y="9586"/>
                  </a:cubicBezTo>
                  <a:lnTo>
                    <a:pt x="8814" y="3756"/>
                  </a:lnTo>
                  <a:cubicBezTo>
                    <a:pt x="9222" y="3437"/>
                    <a:pt x="9296" y="2848"/>
                    <a:pt x="8979" y="2440"/>
                  </a:cubicBezTo>
                  <a:lnTo>
                    <a:pt x="63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0;p39">
              <a:extLst>
                <a:ext uri="{FF2B5EF4-FFF2-40B4-BE49-F238E27FC236}">
                  <a16:creationId xmlns:a16="http://schemas.microsoft.com/office/drawing/2014/main" id="{B529C7A3-7ECA-D748-BE85-DD09F746F26A}"/>
                </a:ext>
              </a:extLst>
            </p:cNvPr>
            <p:cNvSpPr/>
            <p:nvPr/>
          </p:nvSpPr>
          <p:spPr>
            <a:xfrm>
              <a:off x="2395614" y="4219927"/>
              <a:ext cx="404371" cy="583515"/>
            </a:xfrm>
            <a:custGeom>
              <a:avLst/>
              <a:gdLst/>
              <a:ahLst/>
              <a:cxnLst/>
              <a:rect l="l" t="t" r="r" b="b"/>
              <a:pathLst>
                <a:path w="25992" h="37507" extrusionOk="0">
                  <a:moveTo>
                    <a:pt x="9968" y="1"/>
                  </a:moveTo>
                  <a:lnTo>
                    <a:pt x="0" y="74"/>
                  </a:lnTo>
                  <a:lnTo>
                    <a:pt x="7135" y="20098"/>
                  </a:lnTo>
                  <a:lnTo>
                    <a:pt x="19809" y="37506"/>
                  </a:lnTo>
                  <a:lnTo>
                    <a:pt x="25992" y="33949"/>
                  </a:lnTo>
                  <a:lnTo>
                    <a:pt x="15384" y="18399"/>
                  </a:lnTo>
                  <a:lnTo>
                    <a:pt x="99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81;p39">
              <a:extLst>
                <a:ext uri="{FF2B5EF4-FFF2-40B4-BE49-F238E27FC236}">
                  <a16:creationId xmlns:a16="http://schemas.microsoft.com/office/drawing/2014/main" id="{992FE3E6-51C0-8A45-B30D-3A17AD38D3D8}"/>
                </a:ext>
              </a:extLst>
            </p:cNvPr>
            <p:cNvSpPr/>
            <p:nvPr/>
          </p:nvSpPr>
          <p:spPr>
            <a:xfrm>
              <a:off x="2253590" y="4788553"/>
              <a:ext cx="85753" cy="90716"/>
            </a:xfrm>
            <a:custGeom>
              <a:avLst/>
              <a:gdLst/>
              <a:ahLst/>
              <a:cxnLst/>
              <a:rect l="l" t="t" r="r" b="b"/>
              <a:pathLst>
                <a:path w="5512" h="5831" extrusionOk="0">
                  <a:moveTo>
                    <a:pt x="1972" y="1"/>
                  </a:moveTo>
                  <a:lnTo>
                    <a:pt x="0" y="4521"/>
                  </a:lnTo>
                  <a:lnTo>
                    <a:pt x="3718" y="5830"/>
                  </a:lnTo>
                  <a:lnTo>
                    <a:pt x="5511" y="1279"/>
                  </a:lnTo>
                  <a:lnTo>
                    <a:pt x="19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82;p39">
              <a:extLst>
                <a:ext uri="{FF2B5EF4-FFF2-40B4-BE49-F238E27FC236}">
                  <a16:creationId xmlns:a16="http://schemas.microsoft.com/office/drawing/2014/main" id="{CF23AF7B-1C03-0E47-9E2B-4DDD61D6D84D}"/>
                </a:ext>
              </a:extLst>
            </p:cNvPr>
            <p:cNvSpPr/>
            <p:nvPr/>
          </p:nvSpPr>
          <p:spPr>
            <a:xfrm>
              <a:off x="2138947" y="4856244"/>
              <a:ext cx="177449" cy="89129"/>
            </a:xfrm>
            <a:custGeom>
              <a:avLst/>
              <a:gdLst/>
              <a:ahLst/>
              <a:cxnLst/>
              <a:rect l="l" t="t" r="r" b="b"/>
              <a:pathLst>
                <a:path w="11406" h="5729" extrusionOk="0">
                  <a:moveTo>
                    <a:pt x="6922" y="0"/>
                  </a:moveTo>
                  <a:lnTo>
                    <a:pt x="642" y="1069"/>
                  </a:lnTo>
                  <a:cubicBezTo>
                    <a:pt x="409" y="1146"/>
                    <a:pt x="223" y="1327"/>
                    <a:pt x="144" y="1560"/>
                  </a:cubicBezTo>
                  <a:cubicBezTo>
                    <a:pt x="0" y="1973"/>
                    <a:pt x="219" y="2423"/>
                    <a:pt x="632" y="2567"/>
                  </a:cubicBezTo>
                  <a:lnTo>
                    <a:pt x="9607" y="5676"/>
                  </a:lnTo>
                  <a:cubicBezTo>
                    <a:pt x="9709" y="5711"/>
                    <a:pt x="9812" y="5728"/>
                    <a:pt x="9914" y="5728"/>
                  </a:cubicBezTo>
                  <a:cubicBezTo>
                    <a:pt x="10303" y="5728"/>
                    <a:pt x="10668" y="5485"/>
                    <a:pt x="10802" y="5097"/>
                  </a:cubicBezTo>
                  <a:lnTo>
                    <a:pt x="11406" y="1553"/>
                  </a:lnTo>
                  <a:lnTo>
                    <a:pt x="69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83;p39">
              <a:extLst>
                <a:ext uri="{FF2B5EF4-FFF2-40B4-BE49-F238E27FC236}">
                  <a16:creationId xmlns:a16="http://schemas.microsoft.com/office/drawing/2014/main" id="{55AF0CDB-8B6D-4C4A-A5F4-0A31D2F7FC43}"/>
                </a:ext>
              </a:extLst>
            </p:cNvPr>
            <p:cNvSpPr/>
            <p:nvPr/>
          </p:nvSpPr>
          <p:spPr>
            <a:xfrm>
              <a:off x="2244738" y="4220269"/>
              <a:ext cx="371000" cy="629550"/>
            </a:xfrm>
            <a:custGeom>
              <a:avLst/>
              <a:gdLst/>
              <a:ahLst/>
              <a:cxnLst/>
              <a:rect l="l" t="t" r="r" b="b"/>
              <a:pathLst>
                <a:path w="23847" h="40466" extrusionOk="0">
                  <a:moveTo>
                    <a:pt x="23847" y="0"/>
                  </a:moveTo>
                  <a:lnTo>
                    <a:pt x="20496" y="41"/>
                  </a:lnTo>
                  <a:lnTo>
                    <a:pt x="9698" y="52"/>
                  </a:lnTo>
                  <a:lnTo>
                    <a:pt x="12517" y="3479"/>
                  </a:lnTo>
                  <a:lnTo>
                    <a:pt x="6274" y="17576"/>
                  </a:lnTo>
                  <a:lnTo>
                    <a:pt x="0" y="38048"/>
                  </a:lnTo>
                  <a:lnTo>
                    <a:pt x="7149" y="40465"/>
                  </a:lnTo>
                  <a:lnTo>
                    <a:pt x="14114" y="19236"/>
                  </a:lnTo>
                  <a:lnTo>
                    <a:pt x="2384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84;p39">
              <a:extLst>
                <a:ext uri="{FF2B5EF4-FFF2-40B4-BE49-F238E27FC236}">
                  <a16:creationId xmlns:a16="http://schemas.microsoft.com/office/drawing/2014/main" id="{47289E8A-1CDB-464E-BDD1-76898C55934C}"/>
                </a:ext>
              </a:extLst>
            </p:cNvPr>
            <p:cNvSpPr/>
            <p:nvPr/>
          </p:nvSpPr>
          <p:spPr>
            <a:xfrm>
              <a:off x="2388333" y="3864702"/>
              <a:ext cx="237096" cy="389233"/>
            </a:xfrm>
            <a:custGeom>
              <a:avLst/>
              <a:gdLst/>
              <a:ahLst/>
              <a:cxnLst/>
              <a:rect l="l" t="t" r="r" b="b"/>
              <a:pathLst>
                <a:path w="15240" h="25019" extrusionOk="0">
                  <a:moveTo>
                    <a:pt x="3410" y="1"/>
                  </a:moveTo>
                  <a:cubicBezTo>
                    <a:pt x="3410" y="1"/>
                    <a:pt x="2955" y="66"/>
                    <a:pt x="2350" y="380"/>
                  </a:cubicBezTo>
                  <a:cubicBezTo>
                    <a:pt x="869" y="1148"/>
                    <a:pt x="0" y="2739"/>
                    <a:pt x="39" y="4408"/>
                  </a:cubicBezTo>
                  <a:lnTo>
                    <a:pt x="6" y="24298"/>
                  </a:lnTo>
                  <a:cubicBezTo>
                    <a:pt x="6" y="24298"/>
                    <a:pt x="2284" y="25018"/>
                    <a:pt x="5719" y="25018"/>
                  </a:cubicBezTo>
                  <a:cubicBezTo>
                    <a:pt x="8217" y="25018"/>
                    <a:pt x="11327" y="24637"/>
                    <a:pt x="14617" y="23320"/>
                  </a:cubicBezTo>
                  <a:lnTo>
                    <a:pt x="14550" y="3480"/>
                  </a:lnTo>
                  <a:cubicBezTo>
                    <a:pt x="14558" y="3236"/>
                    <a:pt x="15240" y="1472"/>
                    <a:pt x="15057" y="1310"/>
                  </a:cubicBezTo>
                  <a:cubicBezTo>
                    <a:pt x="14566" y="874"/>
                    <a:pt x="13919" y="260"/>
                    <a:pt x="12885" y="40"/>
                  </a:cubicBezTo>
                  <a:cubicBezTo>
                    <a:pt x="12760" y="15"/>
                    <a:pt x="12633" y="2"/>
                    <a:pt x="12506" y="2"/>
                  </a:cubicBezTo>
                  <a:cubicBezTo>
                    <a:pt x="12493" y="2"/>
                    <a:pt x="12480" y="2"/>
                    <a:pt x="12468" y="2"/>
                  </a:cubicBezTo>
                  <a:lnTo>
                    <a:pt x="34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85;p39">
              <a:extLst>
                <a:ext uri="{FF2B5EF4-FFF2-40B4-BE49-F238E27FC236}">
                  <a16:creationId xmlns:a16="http://schemas.microsoft.com/office/drawing/2014/main" id="{21B5E97D-E95C-4543-B5E9-B4CA400627DD}"/>
                </a:ext>
              </a:extLst>
            </p:cNvPr>
            <p:cNvSpPr/>
            <p:nvPr/>
          </p:nvSpPr>
          <p:spPr>
            <a:xfrm>
              <a:off x="2316380" y="3908310"/>
              <a:ext cx="149679" cy="199618"/>
            </a:xfrm>
            <a:custGeom>
              <a:avLst/>
              <a:gdLst/>
              <a:ahLst/>
              <a:cxnLst/>
              <a:rect l="l" t="t" r="r" b="b"/>
              <a:pathLst>
                <a:path w="9621" h="12831" extrusionOk="0">
                  <a:moveTo>
                    <a:pt x="4915" y="0"/>
                  </a:moveTo>
                  <a:lnTo>
                    <a:pt x="1" y="12831"/>
                  </a:lnTo>
                  <a:lnTo>
                    <a:pt x="9621" y="10498"/>
                  </a:lnTo>
                  <a:lnTo>
                    <a:pt x="49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86;p39">
              <a:extLst>
                <a:ext uri="{FF2B5EF4-FFF2-40B4-BE49-F238E27FC236}">
                  <a16:creationId xmlns:a16="http://schemas.microsoft.com/office/drawing/2014/main" id="{A41E2D50-D25B-2846-962A-EC465A2CEA93}"/>
                </a:ext>
              </a:extLst>
            </p:cNvPr>
            <p:cNvSpPr/>
            <p:nvPr/>
          </p:nvSpPr>
          <p:spPr>
            <a:xfrm>
              <a:off x="2465903" y="3777783"/>
              <a:ext cx="76481" cy="123775"/>
            </a:xfrm>
            <a:custGeom>
              <a:avLst/>
              <a:gdLst/>
              <a:ahLst/>
              <a:cxnLst/>
              <a:rect l="l" t="t" r="r" b="b"/>
              <a:pathLst>
                <a:path w="4916" h="7956" extrusionOk="0">
                  <a:moveTo>
                    <a:pt x="4142" y="0"/>
                  </a:moveTo>
                  <a:lnTo>
                    <a:pt x="44" y="2833"/>
                  </a:lnTo>
                  <a:lnTo>
                    <a:pt x="15" y="5511"/>
                  </a:lnTo>
                  <a:cubicBezTo>
                    <a:pt x="1" y="6856"/>
                    <a:pt x="1087" y="7956"/>
                    <a:pt x="2433" y="7956"/>
                  </a:cubicBezTo>
                  <a:cubicBezTo>
                    <a:pt x="3757" y="7956"/>
                    <a:pt x="4834" y="6891"/>
                    <a:pt x="4851" y="5569"/>
                  </a:cubicBezTo>
                  <a:lnTo>
                    <a:pt x="4915" y="507"/>
                  </a:lnTo>
                  <a:lnTo>
                    <a:pt x="414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7;p39">
              <a:extLst>
                <a:ext uri="{FF2B5EF4-FFF2-40B4-BE49-F238E27FC236}">
                  <a16:creationId xmlns:a16="http://schemas.microsoft.com/office/drawing/2014/main" id="{AC0612B5-A6EA-D44A-9340-34E398D8B75C}"/>
                </a:ext>
              </a:extLst>
            </p:cNvPr>
            <p:cNvSpPr/>
            <p:nvPr/>
          </p:nvSpPr>
          <p:spPr>
            <a:xfrm>
              <a:off x="2466230" y="3771560"/>
              <a:ext cx="80339" cy="83202"/>
            </a:xfrm>
            <a:custGeom>
              <a:avLst/>
              <a:gdLst/>
              <a:ahLst/>
              <a:cxnLst/>
              <a:rect l="l" t="t" r="r" b="b"/>
              <a:pathLst>
                <a:path w="5164" h="5348" extrusionOk="0">
                  <a:moveTo>
                    <a:pt x="4408" y="0"/>
                  </a:moveTo>
                  <a:lnTo>
                    <a:pt x="3103" y="911"/>
                  </a:lnTo>
                  <a:lnTo>
                    <a:pt x="25" y="3392"/>
                  </a:lnTo>
                  <a:lnTo>
                    <a:pt x="0" y="5348"/>
                  </a:lnTo>
                  <a:cubicBezTo>
                    <a:pt x="0" y="5348"/>
                    <a:pt x="9" y="5348"/>
                    <a:pt x="25" y="5348"/>
                  </a:cubicBezTo>
                  <a:cubicBezTo>
                    <a:pt x="413" y="5348"/>
                    <a:pt x="5163" y="5241"/>
                    <a:pt x="44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8;p39">
              <a:extLst>
                <a:ext uri="{FF2B5EF4-FFF2-40B4-BE49-F238E27FC236}">
                  <a16:creationId xmlns:a16="http://schemas.microsoft.com/office/drawing/2014/main" id="{3EE111AD-8569-1646-AAFD-FEBDABF7537B}"/>
                </a:ext>
              </a:extLst>
            </p:cNvPr>
            <p:cNvSpPr/>
            <p:nvPr/>
          </p:nvSpPr>
          <p:spPr>
            <a:xfrm>
              <a:off x="2483670" y="3864407"/>
              <a:ext cx="77383" cy="70522"/>
            </a:xfrm>
            <a:custGeom>
              <a:avLst/>
              <a:gdLst/>
              <a:ahLst/>
              <a:cxnLst/>
              <a:rect l="l" t="t" r="r" b="b"/>
              <a:pathLst>
                <a:path w="4974" h="4533" extrusionOk="0">
                  <a:moveTo>
                    <a:pt x="3709" y="1"/>
                  </a:moveTo>
                  <a:lnTo>
                    <a:pt x="0" y="1959"/>
                  </a:lnTo>
                  <a:lnTo>
                    <a:pt x="2577" y="4533"/>
                  </a:lnTo>
                  <a:lnTo>
                    <a:pt x="49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9;p39">
              <a:extLst>
                <a:ext uri="{FF2B5EF4-FFF2-40B4-BE49-F238E27FC236}">
                  <a16:creationId xmlns:a16="http://schemas.microsoft.com/office/drawing/2014/main" id="{127376D4-E666-3C42-A399-AE8526C5DAEF}"/>
                </a:ext>
              </a:extLst>
            </p:cNvPr>
            <p:cNvSpPr/>
            <p:nvPr/>
          </p:nvSpPr>
          <p:spPr>
            <a:xfrm>
              <a:off x="2448432" y="3864702"/>
              <a:ext cx="35253" cy="62168"/>
            </a:xfrm>
            <a:custGeom>
              <a:avLst/>
              <a:gdLst/>
              <a:ahLst/>
              <a:cxnLst/>
              <a:rect l="l" t="t" r="r" b="b"/>
              <a:pathLst>
                <a:path w="2266" h="3996" extrusionOk="0">
                  <a:moveTo>
                    <a:pt x="254" y="1"/>
                  </a:moveTo>
                  <a:lnTo>
                    <a:pt x="0" y="3995"/>
                  </a:lnTo>
                  <a:lnTo>
                    <a:pt x="0" y="3995"/>
                  </a:lnTo>
                  <a:lnTo>
                    <a:pt x="2265" y="1940"/>
                  </a:lnTo>
                  <a:lnTo>
                    <a:pt x="11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90;p39">
              <a:extLst>
                <a:ext uri="{FF2B5EF4-FFF2-40B4-BE49-F238E27FC236}">
                  <a16:creationId xmlns:a16="http://schemas.microsoft.com/office/drawing/2014/main" id="{E04B413F-E59A-BB4E-8700-FE32DAC0F06F}"/>
                </a:ext>
              </a:extLst>
            </p:cNvPr>
            <p:cNvSpPr/>
            <p:nvPr/>
          </p:nvSpPr>
          <p:spPr>
            <a:xfrm>
              <a:off x="2407671" y="3730441"/>
              <a:ext cx="46455" cy="44448"/>
            </a:xfrm>
            <a:custGeom>
              <a:avLst/>
              <a:gdLst/>
              <a:ahLst/>
              <a:cxnLst/>
              <a:rect l="l" t="t" r="r" b="b"/>
              <a:pathLst>
                <a:path w="2986" h="2857" extrusionOk="0">
                  <a:moveTo>
                    <a:pt x="1445" y="1"/>
                  </a:moveTo>
                  <a:cubicBezTo>
                    <a:pt x="676" y="1"/>
                    <a:pt x="40" y="613"/>
                    <a:pt x="17" y="1386"/>
                  </a:cubicBezTo>
                  <a:cubicBezTo>
                    <a:pt x="0" y="1964"/>
                    <a:pt x="333" y="2494"/>
                    <a:pt x="860" y="2732"/>
                  </a:cubicBezTo>
                  <a:cubicBezTo>
                    <a:pt x="1048" y="2816"/>
                    <a:pt x="1247" y="2857"/>
                    <a:pt x="1445" y="2857"/>
                  </a:cubicBezTo>
                  <a:cubicBezTo>
                    <a:pt x="1802" y="2857"/>
                    <a:pt x="2154" y="2723"/>
                    <a:pt x="2425" y="2468"/>
                  </a:cubicBezTo>
                  <a:cubicBezTo>
                    <a:pt x="2845" y="2071"/>
                    <a:pt x="2985" y="1461"/>
                    <a:pt x="2779" y="921"/>
                  </a:cubicBezTo>
                  <a:cubicBezTo>
                    <a:pt x="2575" y="381"/>
                    <a:pt x="2065" y="19"/>
                    <a:pt x="1487" y="2"/>
                  </a:cubicBezTo>
                  <a:cubicBezTo>
                    <a:pt x="1473" y="1"/>
                    <a:pt x="1459" y="1"/>
                    <a:pt x="14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91;p39">
              <a:extLst>
                <a:ext uri="{FF2B5EF4-FFF2-40B4-BE49-F238E27FC236}">
                  <a16:creationId xmlns:a16="http://schemas.microsoft.com/office/drawing/2014/main" id="{B338169D-4114-1342-816B-5D230AF3B886}"/>
                </a:ext>
              </a:extLst>
            </p:cNvPr>
            <p:cNvSpPr/>
            <p:nvPr/>
          </p:nvSpPr>
          <p:spPr>
            <a:xfrm>
              <a:off x="2377443" y="3675368"/>
              <a:ext cx="80728" cy="70849"/>
            </a:xfrm>
            <a:custGeom>
              <a:avLst/>
              <a:gdLst/>
              <a:ahLst/>
              <a:cxnLst/>
              <a:rect l="l" t="t" r="r" b="b"/>
              <a:pathLst>
                <a:path w="5189" h="4554" extrusionOk="0">
                  <a:moveTo>
                    <a:pt x="4275" y="0"/>
                  </a:moveTo>
                  <a:lnTo>
                    <a:pt x="2750" y="11"/>
                  </a:lnTo>
                  <a:cubicBezTo>
                    <a:pt x="2750" y="11"/>
                    <a:pt x="1" y="4269"/>
                    <a:pt x="4150" y="4554"/>
                  </a:cubicBezTo>
                  <a:lnTo>
                    <a:pt x="5189" y="2328"/>
                  </a:lnTo>
                  <a:lnTo>
                    <a:pt x="42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2;p39">
              <a:extLst>
                <a:ext uri="{FF2B5EF4-FFF2-40B4-BE49-F238E27FC236}">
                  <a16:creationId xmlns:a16="http://schemas.microsoft.com/office/drawing/2014/main" id="{FAC2ABF0-2DC3-FF4A-86C5-3092D6FAB6F5}"/>
                </a:ext>
              </a:extLst>
            </p:cNvPr>
            <p:cNvSpPr/>
            <p:nvPr/>
          </p:nvSpPr>
          <p:spPr>
            <a:xfrm>
              <a:off x="2418810" y="3683224"/>
              <a:ext cx="128972" cy="157955"/>
            </a:xfrm>
            <a:custGeom>
              <a:avLst/>
              <a:gdLst/>
              <a:ahLst/>
              <a:cxnLst/>
              <a:rect l="l" t="t" r="r" b="b"/>
              <a:pathLst>
                <a:path w="8290" h="10153" extrusionOk="0">
                  <a:moveTo>
                    <a:pt x="2004" y="0"/>
                  </a:moveTo>
                  <a:cubicBezTo>
                    <a:pt x="1017" y="0"/>
                    <a:pt x="203" y="784"/>
                    <a:pt x="173" y="1778"/>
                  </a:cubicBezTo>
                  <a:lnTo>
                    <a:pt x="65" y="6066"/>
                  </a:lnTo>
                  <a:cubicBezTo>
                    <a:pt x="1" y="8255"/>
                    <a:pt x="1723" y="10081"/>
                    <a:pt x="3913" y="10146"/>
                  </a:cubicBezTo>
                  <a:lnTo>
                    <a:pt x="4061" y="10151"/>
                  </a:lnTo>
                  <a:cubicBezTo>
                    <a:pt x="4101" y="10152"/>
                    <a:pt x="4141" y="10153"/>
                    <a:pt x="4181" y="10153"/>
                  </a:cubicBezTo>
                  <a:cubicBezTo>
                    <a:pt x="6316" y="10153"/>
                    <a:pt x="8078" y="8454"/>
                    <a:pt x="8141" y="6304"/>
                  </a:cubicBezTo>
                  <a:lnTo>
                    <a:pt x="8274" y="1210"/>
                  </a:lnTo>
                  <a:cubicBezTo>
                    <a:pt x="8290" y="644"/>
                    <a:pt x="7844" y="170"/>
                    <a:pt x="7277" y="154"/>
                  </a:cubicBezTo>
                  <a:lnTo>
                    <a:pt x="2061" y="1"/>
                  </a:lnTo>
                  <a:cubicBezTo>
                    <a:pt x="2042" y="0"/>
                    <a:pt x="2023" y="0"/>
                    <a:pt x="20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3;p39">
              <a:extLst>
                <a:ext uri="{FF2B5EF4-FFF2-40B4-BE49-F238E27FC236}">
                  <a16:creationId xmlns:a16="http://schemas.microsoft.com/office/drawing/2014/main" id="{09B2F1CC-8404-3046-B198-579F28165ACA}"/>
                </a:ext>
              </a:extLst>
            </p:cNvPr>
            <p:cNvSpPr/>
            <p:nvPr/>
          </p:nvSpPr>
          <p:spPr>
            <a:xfrm>
              <a:off x="2362757" y="3626222"/>
              <a:ext cx="256683" cy="186379"/>
            </a:xfrm>
            <a:custGeom>
              <a:avLst/>
              <a:gdLst/>
              <a:ahLst/>
              <a:cxnLst/>
              <a:rect l="l" t="t" r="r" b="b"/>
              <a:pathLst>
                <a:path w="16499" h="11980" extrusionOk="0">
                  <a:moveTo>
                    <a:pt x="9024" y="0"/>
                  </a:moveTo>
                  <a:cubicBezTo>
                    <a:pt x="7577" y="0"/>
                    <a:pt x="6298" y="555"/>
                    <a:pt x="5833" y="765"/>
                  </a:cubicBezTo>
                  <a:cubicBezTo>
                    <a:pt x="5101" y="446"/>
                    <a:pt x="4424" y="91"/>
                    <a:pt x="3758" y="91"/>
                  </a:cubicBezTo>
                  <a:cubicBezTo>
                    <a:pt x="3282" y="91"/>
                    <a:pt x="2811" y="273"/>
                    <a:pt x="2331" y="780"/>
                  </a:cubicBezTo>
                  <a:cubicBezTo>
                    <a:pt x="1" y="3241"/>
                    <a:pt x="2648" y="5191"/>
                    <a:pt x="3028" y="5665"/>
                  </a:cubicBezTo>
                  <a:cubicBezTo>
                    <a:pt x="3036" y="5679"/>
                    <a:pt x="3041" y="5685"/>
                    <a:pt x="3044" y="5685"/>
                  </a:cubicBezTo>
                  <a:cubicBezTo>
                    <a:pt x="3077" y="5685"/>
                    <a:pt x="2786" y="4835"/>
                    <a:pt x="3051" y="4835"/>
                  </a:cubicBezTo>
                  <a:cubicBezTo>
                    <a:pt x="3073" y="4835"/>
                    <a:pt x="3100" y="4841"/>
                    <a:pt x="3130" y="4854"/>
                  </a:cubicBezTo>
                  <a:lnTo>
                    <a:pt x="3398" y="5060"/>
                  </a:lnTo>
                  <a:cubicBezTo>
                    <a:pt x="3576" y="5223"/>
                    <a:pt x="3680" y="5279"/>
                    <a:pt x="3739" y="5279"/>
                  </a:cubicBezTo>
                  <a:cubicBezTo>
                    <a:pt x="3874" y="5279"/>
                    <a:pt x="3776" y="4987"/>
                    <a:pt x="3776" y="4987"/>
                  </a:cubicBezTo>
                  <a:lnTo>
                    <a:pt x="3776" y="4987"/>
                  </a:lnTo>
                  <a:cubicBezTo>
                    <a:pt x="3776" y="4987"/>
                    <a:pt x="4491" y="5078"/>
                    <a:pt x="5611" y="5078"/>
                  </a:cubicBezTo>
                  <a:cubicBezTo>
                    <a:pt x="6680" y="5078"/>
                    <a:pt x="8118" y="4995"/>
                    <a:pt x="9658" y="4674"/>
                  </a:cubicBezTo>
                  <a:lnTo>
                    <a:pt x="9658" y="4674"/>
                  </a:lnTo>
                  <a:cubicBezTo>
                    <a:pt x="9493" y="5787"/>
                    <a:pt x="9548" y="7564"/>
                    <a:pt x="11525" y="7704"/>
                  </a:cubicBezTo>
                  <a:lnTo>
                    <a:pt x="11522" y="11980"/>
                  </a:lnTo>
                  <a:cubicBezTo>
                    <a:pt x="11522" y="11980"/>
                    <a:pt x="16498" y="7641"/>
                    <a:pt x="15125" y="4243"/>
                  </a:cubicBezTo>
                  <a:cubicBezTo>
                    <a:pt x="14369" y="2372"/>
                    <a:pt x="12675" y="2314"/>
                    <a:pt x="12675" y="2314"/>
                  </a:cubicBezTo>
                  <a:lnTo>
                    <a:pt x="12673" y="2317"/>
                  </a:lnTo>
                  <a:cubicBezTo>
                    <a:pt x="12014" y="1043"/>
                    <a:pt x="10851" y="80"/>
                    <a:pt x="9286" y="6"/>
                  </a:cubicBezTo>
                  <a:cubicBezTo>
                    <a:pt x="9198" y="2"/>
                    <a:pt x="9111" y="0"/>
                    <a:pt x="9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4;p39">
              <a:extLst>
                <a:ext uri="{FF2B5EF4-FFF2-40B4-BE49-F238E27FC236}">
                  <a16:creationId xmlns:a16="http://schemas.microsoft.com/office/drawing/2014/main" id="{B4096F58-4400-F442-8787-F1184285B800}"/>
                </a:ext>
              </a:extLst>
            </p:cNvPr>
            <p:cNvSpPr/>
            <p:nvPr/>
          </p:nvSpPr>
          <p:spPr>
            <a:xfrm>
              <a:off x="2529767" y="3736042"/>
              <a:ext cx="48119" cy="44479"/>
            </a:xfrm>
            <a:custGeom>
              <a:avLst/>
              <a:gdLst/>
              <a:ahLst/>
              <a:cxnLst/>
              <a:rect l="l" t="t" r="r" b="b"/>
              <a:pathLst>
                <a:path w="3093" h="2859" extrusionOk="0">
                  <a:moveTo>
                    <a:pt x="1548" y="1"/>
                  </a:moveTo>
                  <a:cubicBezTo>
                    <a:pt x="1463" y="1"/>
                    <a:pt x="1377" y="8"/>
                    <a:pt x="1291" y="24"/>
                  </a:cubicBezTo>
                  <a:cubicBezTo>
                    <a:pt x="515" y="166"/>
                    <a:pt x="1" y="909"/>
                    <a:pt x="141" y="1685"/>
                  </a:cubicBezTo>
                  <a:cubicBezTo>
                    <a:pt x="267" y="2375"/>
                    <a:pt x="868" y="2858"/>
                    <a:pt x="1546" y="2858"/>
                  </a:cubicBezTo>
                  <a:cubicBezTo>
                    <a:pt x="1630" y="2858"/>
                    <a:pt x="1716" y="2851"/>
                    <a:pt x="1802" y="2835"/>
                  </a:cubicBezTo>
                  <a:cubicBezTo>
                    <a:pt x="2577" y="2693"/>
                    <a:pt x="3093" y="1950"/>
                    <a:pt x="2951" y="1174"/>
                  </a:cubicBezTo>
                  <a:cubicBezTo>
                    <a:pt x="2826" y="484"/>
                    <a:pt x="2225" y="1"/>
                    <a:pt x="1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95;p39">
              <a:extLst>
                <a:ext uri="{FF2B5EF4-FFF2-40B4-BE49-F238E27FC236}">
                  <a16:creationId xmlns:a16="http://schemas.microsoft.com/office/drawing/2014/main" id="{DF4D57CE-88D7-244F-9FE0-B6E34BC017DB}"/>
                </a:ext>
              </a:extLst>
            </p:cNvPr>
            <p:cNvSpPr/>
            <p:nvPr/>
          </p:nvSpPr>
          <p:spPr>
            <a:xfrm>
              <a:off x="2220639" y="3980046"/>
              <a:ext cx="627714" cy="627698"/>
            </a:xfrm>
            <a:custGeom>
              <a:avLst/>
              <a:gdLst/>
              <a:ahLst/>
              <a:cxnLst/>
              <a:rect l="l" t="t" r="r" b="b"/>
              <a:pathLst>
                <a:path w="40348" h="40347" extrusionOk="0">
                  <a:moveTo>
                    <a:pt x="20173" y="1"/>
                  </a:moveTo>
                  <a:cubicBezTo>
                    <a:pt x="14823" y="1"/>
                    <a:pt x="9693" y="2127"/>
                    <a:pt x="5910" y="5910"/>
                  </a:cubicBezTo>
                  <a:cubicBezTo>
                    <a:pt x="2126" y="9693"/>
                    <a:pt x="1" y="14823"/>
                    <a:pt x="1" y="20173"/>
                  </a:cubicBezTo>
                  <a:cubicBezTo>
                    <a:pt x="1" y="25523"/>
                    <a:pt x="2126" y="30655"/>
                    <a:pt x="5910" y="34438"/>
                  </a:cubicBezTo>
                  <a:cubicBezTo>
                    <a:pt x="9693" y="38221"/>
                    <a:pt x="14823" y="40347"/>
                    <a:pt x="20173" y="40347"/>
                  </a:cubicBezTo>
                  <a:cubicBezTo>
                    <a:pt x="25523" y="40347"/>
                    <a:pt x="30655" y="38221"/>
                    <a:pt x="34438" y="34438"/>
                  </a:cubicBezTo>
                  <a:cubicBezTo>
                    <a:pt x="38221" y="30655"/>
                    <a:pt x="40347" y="25523"/>
                    <a:pt x="40347" y="20173"/>
                  </a:cubicBezTo>
                  <a:cubicBezTo>
                    <a:pt x="40347" y="14823"/>
                    <a:pt x="38221" y="9693"/>
                    <a:pt x="34438" y="5910"/>
                  </a:cubicBezTo>
                  <a:cubicBezTo>
                    <a:pt x="30655" y="2127"/>
                    <a:pt x="25523" y="1"/>
                    <a:pt x="201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96;p39">
              <a:extLst>
                <a:ext uri="{FF2B5EF4-FFF2-40B4-BE49-F238E27FC236}">
                  <a16:creationId xmlns:a16="http://schemas.microsoft.com/office/drawing/2014/main" id="{9F830CC0-F7F4-FA47-9274-9DDD4D6AC888}"/>
                </a:ext>
              </a:extLst>
            </p:cNvPr>
            <p:cNvSpPr/>
            <p:nvPr/>
          </p:nvSpPr>
          <p:spPr>
            <a:xfrm>
              <a:off x="2288330" y="4047752"/>
              <a:ext cx="492302" cy="492286"/>
            </a:xfrm>
            <a:custGeom>
              <a:avLst/>
              <a:gdLst/>
              <a:ahLst/>
              <a:cxnLst/>
              <a:rect l="l" t="t" r="r" b="b"/>
              <a:pathLst>
                <a:path w="31644" h="31643" extrusionOk="0">
                  <a:moveTo>
                    <a:pt x="15822" y="1"/>
                  </a:moveTo>
                  <a:cubicBezTo>
                    <a:pt x="11626" y="1"/>
                    <a:pt x="7603" y="1668"/>
                    <a:pt x="4635" y="4634"/>
                  </a:cubicBezTo>
                  <a:cubicBezTo>
                    <a:pt x="1668" y="7602"/>
                    <a:pt x="1" y="11625"/>
                    <a:pt x="1" y="15821"/>
                  </a:cubicBezTo>
                  <a:cubicBezTo>
                    <a:pt x="1" y="20018"/>
                    <a:pt x="1668" y="24042"/>
                    <a:pt x="4635" y="27009"/>
                  </a:cubicBezTo>
                  <a:cubicBezTo>
                    <a:pt x="7603" y="29975"/>
                    <a:pt x="11626" y="31642"/>
                    <a:pt x="15822" y="31642"/>
                  </a:cubicBezTo>
                  <a:cubicBezTo>
                    <a:pt x="20018" y="31642"/>
                    <a:pt x="24043" y="29975"/>
                    <a:pt x="27011" y="27009"/>
                  </a:cubicBezTo>
                  <a:cubicBezTo>
                    <a:pt x="29977" y="24042"/>
                    <a:pt x="31644" y="20018"/>
                    <a:pt x="31644" y="15821"/>
                  </a:cubicBezTo>
                  <a:cubicBezTo>
                    <a:pt x="31644" y="11625"/>
                    <a:pt x="29977" y="7602"/>
                    <a:pt x="27011" y="4634"/>
                  </a:cubicBezTo>
                  <a:cubicBezTo>
                    <a:pt x="24043" y="1668"/>
                    <a:pt x="20018" y="1"/>
                    <a:pt x="15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97;p39">
              <a:extLst>
                <a:ext uri="{FF2B5EF4-FFF2-40B4-BE49-F238E27FC236}">
                  <a16:creationId xmlns:a16="http://schemas.microsoft.com/office/drawing/2014/main" id="{F117DDC1-2506-E846-B019-CBF67A2B7CC0}"/>
                </a:ext>
              </a:extLst>
            </p:cNvPr>
            <p:cNvSpPr/>
            <p:nvPr/>
          </p:nvSpPr>
          <p:spPr>
            <a:xfrm>
              <a:off x="2524321" y="4047752"/>
              <a:ext cx="256310" cy="492706"/>
            </a:xfrm>
            <a:custGeom>
              <a:avLst/>
              <a:gdLst/>
              <a:ahLst/>
              <a:cxnLst/>
              <a:rect l="l" t="t" r="r" b="b"/>
              <a:pathLst>
                <a:path w="16475" h="31670" extrusionOk="0">
                  <a:moveTo>
                    <a:pt x="889" y="1"/>
                  </a:moveTo>
                  <a:cubicBezTo>
                    <a:pt x="591" y="1"/>
                    <a:pt x="296" y="11"/>
                    <a:pt x="0" y="28"/>
                  </a:cubicBezTo>
                  <a:cubicBezTo>
                    <a:pt x="8195" y="496"/>
                    <a:pt x="13888" y="7393"/>
                    <a:pt x="13888" y="15835"/>
                  </a:cubicBezTo>
                  <a:cubicBezTo>
                    <a:pt x="13888" y="24278"/>
                    <a:pt x="8195" y="31175"/>
                    <a:pt x="0" y="31642"/>
                  </a:cubicBezTo>
                  <a:cubicBezTo>
                    <a:pt x="296" y="31660"/>
                    <a:pt x="591" y="31670"/>
                    <a:pt x="889" y="31670"/>
                  </a:cubicBezTo>
                  <a:cubicBezTo>
                    <a:pt x="9497" y="31670"/>
                    <a:pt x="16475" y="24580"/>
                    <a:pt x="16475" y="15835"/>
                  </a:cubicBezTo>
                  <a:cubicBezTo>
                    <a:pt x="16475" y="7090"/>
                    <a:pt x="9497" y="1"/>
                    <a:pt x="8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8;p39">
              <a:extLst>
                <a:ext uri="{FF2B5EF4-FFF2-40B4-BE49-F238E27FC236}">
                  <a16:creationId xmlns:a16="http://schemas.microsoft.com/office/drawing/2014/main" id="{5672469A-ABBA-C047-806C-17488FFC8A03}"/>
                </a:ext>
              </a:extLst>
            </p:cNvPr>
            <p:cNvSpPr/>
            <p:nvPr/>
          </p:nvSpPr>
          <p:spPr>
            <a:xfrm>
              <a:off x="2419588" y="4120826"/>
              <a:ext cx="223266" cy="346886"/>
            </a:xfrm>
            <a:custGeom>
              <a:avLst/>
              <a:gdLst/>
              <a:ahLst/>
              <a:cxnLst/>
              <a:rect l="l" t="t" r="r" b="b"/>
              <a:pathLst>
                <a:path w="14351" h="22297" extrusionOk="0">
                  <a:moveTo>
                    <a:pt x="6001" y="1"/>
                  </a:moveTo>
                  <a:lnTo>
                    <a:pt x="6001" y="2611"/>
                  </a:lnTo>
                  <a:cubicBezTo>
                    <a:pt x="2158" y="3086"/>
                    <a:pt x="286" y="5292"/>
                    <a:pt x="286" y="7900"/>
                  </a:cubicBezTo>
                  <a:cubicBezTo>
                    <a:pt x="286" y="14067"/>
                    <a:pt x="9724" y="12145"/>
                    <a:pt x="9724" y="14778"/>
                  </a:cubicBezTo>
                  <a:cubicBezTo>
                    <a:pt x="9724" y="15585"/>
                    <a:pt x="8965" y="16129"/>
                    <a:pt x="7020" y="16129"/>
                  </a:cubicBezTo>
                  <a:cubicBezTo>
                    <a:pt x="5100" y="16129"/>
                    <a:pt x="3013" y="15466"/>
                    <a:pt x="1543" y="14494"/>
                  </a:cubicBezTo>
                  <a:lnTo>
                    <a:pt x="0" y="17956"/>
                  </a:lnTo>
                  <a:cubicBezTo>
                    <a:pt x="1376" y="18904"/>
                    <a:pt x="3630" y="19592"/>
                    <a:pt x="6001" y="19759"/>
                  </a:cubicBezTo>
                  <a:lnTo>
                    <a:pt x="6001" y="22296"/>
                  </a:lnTo>
                  <a:lnTo>
                    <a:pt x="8847" y="22296"/>
                  </a:lnTo>
                  <a:lnTo>
                    <a:pt x="8847" y="19665"/>
                  </a:lnTo>
                  <a:cubicBezTo>
                    <a:pt x="12547" y="19119"/>
                    <a:pt x="14350" y="16936"/>
                    <a:pt x="14350" y="14422"/>
                  </a:cubicBezTo>
                  <a:cubicBezTo>
                    <a:pt x="14350" y="8303"/>
                    <a:pt x="4935" y="10200"/>
                    <a:pt x="4935" y="7662"/>
                  </a:cubicBezTo>
                  <a:cubicBezTo>
                    <a:pt x="4935" y="6833"/>
                    <a:pt x="5646" y="6169"/>
                    <a:pt x="7614" y="6169"/>
                  </a:cubicBezTo>
                  <a:cubicBezTo>
                    <a:pt x="9061" y="6169"/>
                    <a:pt x="10625" y="6595"/>
                    <a:pt x="12215" y="7450"/>
                  </a:cubicBezTo>
                  <a:lnTo>
                    <a:pt x="13662" y="3962"/>
                  </a:lnTo>
                  <a:cubicBezTo>
                    <a:pt x="12334" y="3180"/>
                    <a:pt x="10603" y="2706"/>
                    <a:pt x="8847" y="2563"/>
                  </a:cubicBezTo>
                  <a:lnTo>
                    <a:pt x="8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9;p39">
              <a:extLst>
                <a:ext uri="{FF2B5EF4-FFF2-40B4-BE49-F238E27FC236}">
                  <a16:creationId xmlns:a16="http://schemas.microsoft.com/office/drawing/2014/main" id="{2791DC7C-76F1-AF48-BEFB-552F36110461}"/>
                </a:ext>
              </a:extLst>
            </p:cNvPr>
            <p:cNvSpPr/>
            <p:nvPr/>
          </p:nvSpPr>
          <p:spPr>
            <a:xfrm>
              <a:off x="2548171" y="4184611"/>
              <a:ext cx="91276" cy="81521"/>
            </a:xfrm>
            <a:custGeom>
              <a:avLst/>
              <a:gdLst/>
              <a:ahLst/>
              <a:cxnLst/>
              <a:rect l="l" t="t" r="r" b="b"/>
              <a:pathLst>
                <a:path w="5867" h="5240" extrusionOk="0">
                  <a:moveTo>
                    <a:pt x="3027" y="0"/>
                  </a:moveTo>
                  <a:cubicBezTo>
                    <a:pt x="2242" y="0"/>
                    <a:pt x="1465" y="342"/>
                    <a:pt x="934" y="1000"/>
                  </a:cubicBezTo>
                  <a:cubicBezTo>
                    <a:pt x="1" y="2155"/>
                    <a:pt x="182" y="3846"/>
                    <a:pt x="1338" y="4779"/>
                  </a:cubicBezTo>
                  <a:cubicBezTo>
                    <a:pt x="1734" y="5099"/>
                    <a:pt x="2164" y="5239"/>
                    <a:pt x="2595" y="5239"/>
                  </a:cubicBezTo>
                  <a:cubicBezTo>
                    <a:pt x="3420" y="5239"/>
                    <a:pt x="4252" y="4725"/>
                    <a:pt x="4864" y="3967"/>
                  </a:cubicBezTo>
                  <a:cubicBezTo>
                    <a:pt x="5796" y="2812"/>
                    <a:pt x="5867" y="1529"/>
                    <a:pt x="4712" y="598"/>
                  </a:cubicBezTo>
                  <a:lnTo>
                    <a:pt x="4712" y="596"/>
                  </a:lnTo>
                  <a:cubicBezTo>
                    <a:pt x="4215" y="195"/>
                    <a:pt x="3619" y="0"/>
                    <a:pt x="3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00;p39">
              <a:extLst>
                <a:ext uri="{FF2B5EF4-FFF2-40B4-BE49-F238E27FC236}">
                  <a16:creationId xmlns:a16="http://schemas.microsoft.com/office/drawing/2014/main" id="{2F158266-5E51-4649-AFD3-1317E2DE8120}"/>
                </a:ext>
              </a:extLst>
            </p:cNvPr>
            <p:cNvSpPr/>
            <p:nvPr/>
          </p:nvSpPr>
          <p:spPr>
            <a:xfrm>
              <a:off x="2584311" y="4148611"/>
              <a:ext cx="81926" cy="83435"/>
            </a:xfrm>
            <a:custGeom>
              <a:avLst/>
              <a:gdLst/>
              <a:ahLst/>
              <a:cxnLst/>
              <a:rect l="l" t="t" r="r" b="b"/>
              <a:pathLst>
                <a:path w="5266" h="5363" extrusionOk="0">
                  <a:moveTo>
                    <a:pt x="3610" y="1"/>
                  </a:moveTo>
                  <a:cubicBezTo>
                    <a:pt x="3179" y="1"/>
                    <a:pt x="2753" y="188"/>
                    <a:pt x="2460" y="548"/>
                  </a:cubicBezTo>
                  <a:lnTo>
                    <a:pt x="511" y="2964"/>
                  </a:lnTo>
                  <a:cubicBezTo>
                    <a:pt x="1" y="3598"/>
                    <a:pt x="99" y="4525"/>
                    <a:pt x="731" y="5038"/>
                  </a:cubicBezTo>
                  <a:cubicBezTo>
                    <a:pt x="1004" y="5257"/>
                    <a:pt x="1331" y="5363"/>
                    <a:pt x="1656" y="5363"/>
                  </a:cubicBezTo>
                  <a:cubicBezTo>
                    <a:pt x="2087" y="5363"/>
                    <a:pt x="2513" y="5176"/>
                    <a:pt x="2806" y="4816"/>
                  </a:cubicBezTo>
                  <a:lnTo>
                    <a:pt x="4756" y="2400"/>
                  </a:lnTo>
                  <a:cubicBezTo>
                    <a:pt x="5266" y="1766"/>
                    <a:pt x="5166" y="839"/>
                    <a:pt x="4534" y="326"/>
                  </a:cubicBezTo>
                  <a:cubicBezTo>
                    <a:pt x="4262" y="107"/>
                    <a:pt x="3935" y="1"/>
                    <a:pt x="3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01;p39">
              <a:extLst>
                <a:ext uri="{FF2B5EF4-FFF2-40B4-BE49-F238E27FC236}">
                  <a16:creationId xmlns:a16="http://schemas.microsoft.com/office/drawing/2014/main" id="{102FC0B1-8837-0847-9CC1-4F01CBAFC4C3}"/>
                </a:ext>
              </a:extLst>
            </p:cNvPr>
            <p:cNvSpPr/>
            <p:nvPr/>
          </p:nvSpPr>
          <p:spPr>
            <a:xfrm>
              <a:off x="2525659" y="3868172"/>
              <a:ext cx="270701" cy="335373"/>
            </a:xfrm>
            <a:custGeom>
              <a:avLst/>
              <a:gdLst/>
              <a:ahLst/>
              <a:cxnLst/>
              <a:rect l="l" t="t" r="r" b="b"/>
              <a:pathLst>
                <a:path w="17400" h="21557" extrusionOk="0">
                  <a:moveTo>
                    <a:pt x="3645" y="1"/>
                  </a:moveTo>
                  <a:cubicBezTo>
                    <a:pt x="3102" y="1"/>
                    <a:pt x="2609" y="131"/>
                    <a:pt x="2299" y="440"/>
                  </a:cubicBezTo>
                  <a:cubicBezTo>
                    <a:pt x="1" y="2262"/>
                    <a:pt x="909" y="4927"/>
                    <a:pt x="2156" y="5965"/>
                  </a:cubicBezTo>
                  <a:lnTo>
                    <a:pt x="10044" y="11944"/>
                  </a:lnTo>
                  <a:lnTo>
                    <a:pt x="5011" y="19152"/>
                  </a:lnTo>
                  <a:lnTo>
                    <a:pt x="9254" y="21556"/>
                  </a:lnTo>
                  <a:lnTo>
                    <a:pt x="17099" y="11709"/>
                  </a:lnTo>
                  <a:cubicBezTo>
                    <a:pt x="17400" y="10911"/>
                    <a:pt x="17207" y="10009"/>
                    <a:pt x="16605" y="9403"/>
                  </a:cubicBezTo>
                  <a:lnTo>
                    <a:pt x="6237" y="942"/>
                  </a:lnTo>
                  <a:cubicBezTo>
                    <a:pt x="5697" y="400"/>
                    <a:pt x="4595" y="1"/>
                    <a:pt x="36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7093BC64-0DD5-43AC-BF17-4E215E0C9CE9}"/>
              </a:ext>
            </a:extLst>
          </p:cNvPr>
          <p:cNvSpPr/>
          <p:nvPr/>
        </p:nvSpPr>
        <p:spPr>
          <a:xfrm>
            <a:off x="853146" y="2772199"/>
            <a:ext cx="2762170" cy="1015663"/>
          </a:xfrm>
          <a:prstGeom prst="rect">
            <a:avLst/>
          </a:prstGeom>
        </p:spPr>
        <p:txBody>
          <a:bodyPr wrap="square">
            <a:spAutoFit/>
          </a:bodyPr>
          <a:lstStyle/>
          <a:p>
            <a:pPr marL="171450" indent="-171450">
              <a:buFont typeface="Arial" panose="020B0604020202020204" pitchFamily="34" charset="0"/>
              <a:buChar char="•"/>
            </a:pPr>
            <a:r>
              <a:rPr lang="en-US" sz="1200" dirty="0"/>
              <a:t>Loans issued through </a:t>
            </a:r>
            <a:r>
              <a:rPr lang="en-US" sz="1200" b="1" dirty="0"/>
              <a:t>2007-2018</a:t>
            </a:r>
          </a:p>
          <a:p>
            <a:pPr marL="285750" indent="-2857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Including data on:</a:t>
            </a:r>
          </a:p>
          <a:p>
            <a:pPr lvl="6"/>
            <a:r>
              <a:rPr lang="en-US" sz="1200" dirty="0"/>
              <a:t>    Loan status, Payment Information,</a:t>
            </a:r>
          </a:p>
          <a:p>
            <a:pPr lvl="6"/>
            <a:r>
              <a:rPr lang="en-US" sz="1200" dirty="0"/>
              <a:t>    Applicant’s Financial Status</a:t>
            </a:r>
          </a:p>
        </p:txBody>
      </p:sp>
      <p:pic>
        <p:nvPicPr>
          <p:cNvPr id="41" name="Picture 20" descr="Image result for records icon png">
            <a:extLst>
              <a:ext uri="{FF2B5EF4-FFF2-40B4-BE49-F238E27FC236}">
                <a16:creationId xmlns:a16="http://schemas.microsoft.com/office/drawing/2014/main" id="{7C7308B6-D051-4163-A9BE-20500A54F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902" y="1502919"/>
            <a:ext cx="414393" cy="42776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3289EECB-ECCC-4D87-A7CD-90AE78B440EA}"/>
              </a:ext>
            </a:extLst>
          </p:cNvPr>
          <p:cNvSpPr/>
          <p:nvPr/>
        </p:nvSpPr>
        <p:spPr>
          <a:xfrm>
            <a:off x="1717250" y="1319095"/>
            <a:ext cx="1176924" cy="738664"/>
          </a:xfrm>
          <a:prstGeom prst="rect">
            <a:avLst/>
          </a:prstGeom>
        </p:spPr>
        <p:txBody>
          <a:bodyPr wrap="none">
            <a:spAutoFit/>
          </a:bodyPr>
          <a:lstStyle/>
          <a:p>
            <a:pPr algn="ctr"/>
            <a:r>
              <a:rPr lang="en-US" sz="2400" b="1" dirty="0">
                <a:solidFill>
                  <a:srgbClr val="1C6274"/>
                </a:solidFill>
              </a:rPr>
              <a:t>2.2 MN</a:t>
            </a:r>
          </a:p>
          <a:p>
            <a:pPr algn="ctr"/>
            <a:r>
              <a:rPr lang="en-US" sz="1800" dirty="0">
                <a:solidFill>
                  <a:srgbClr val="55BCBD"/>
                </a:solidFill>
              </a:rPr>
              <a:t>Instances</a:t>
            </a:r>
          </a:p>
        </p:txBody>
      </p:sp>
      <p:sp>
        <p:nvSpPr>
          <p:cNvPr id="43" name="Rectangle 42">
            <a:extLst>
              <a:ext uri="{FF2B5EF4-FFF2-40B4-BE49-F238E27FC236}">
                <a16:creationId xmlns:a16="http://schemas.microsoft.com/office/drawing/2014/main" id="{F739CC92-3CD2-41B8-B89B-F24E93ACFB22}"/>
              </a:ext>
            </a:extLst>
          </p:cNvPr>
          <p:cNvSpPr/>
          <p:nvPr/>
        </p:nvSpPr>
        <p:spPr>
          <a:xfrm>
            <a:off x="5337299" y="1241429"/>
            <a:ext cx="1467068" cy="1015663"/>
          </a:xfrm>
          <a:prstGeom prst="rect">
            <a:avLst/>
          </a:prstGeom>
        </p:spPr>
        <p:txBody>
          <a:bodyPr wrap="none">
            <a:spAutoFit/>
          </a:bodyPr>
          <a:lstStyle/>
          <a:p>
            <a:pPr lvl="0" algn="ctr"/>
            <a:r>
              <a:rPr lang="en-US" sz="2400" b="1" dirty="0">
                <a:solidFill>
                  <a:srgbClr val="1C6274"/>
                </a:solidFill>
              </a:rPr>
              <a:t>145</a:t>
            </a:r>
          </a:p>
          <a:p>
            <a:pPr lvl="0" algn="ctr"/>
            <a:r>
              <a:rPr lang="en-US" sz="1800" dirty="0">
                <a:solidFill>
                  <a:srgbClr val="55BCBD"/>
                </a:solidFill>
              </a:rPr>
              <a:t>Independent</a:t>
            </a:r>
          </a:p>
          <a:p>
            <a:pPr lvl="0" algn="ctr"/>
            <a:r>
              <a:rPr lang="en-US" sz="1800" dirty="0">
                <a:solidFill>
                  <a:srgbClr val="55BCBD"/>
                </a:solidFill>
              </a:rPr>
              <a:t>Variables</a:t>
            </a:r>
            <a:endParaRPr lang="en-US" sz="2400" b="1" dirty="0">
              <a:solidFill>
                <a:srgbClr val="1C6274"/>
              </a:solidFill>
            </a:endParaRPr>
          </a:p>
        </p:txBody>
      </p:sp>
      <p:cxnSp>
        <p:nvCxnSpPr>
          <p:cNvPr id="5" name="Straight Arrow Connector 4">
            <a:extLst>
              <a:ext uri="{FF2B5EF4-FFF2-40B4-BE49-F238E27FC236}">
                <a16:creationId xmlns:a16="http://schemas.microsoft.com/office/drawing/2014/main" id="{B9A8DCD2-FC7B-4521-A7AB-B55799032F15}"/>
              </a:ext>
            </a:extLst>
          </p:cNvPr>
          <p:cNvCxnSpPr>
            <a:cxnSpLocks/>
          </p:cNvCxnSpPr>
          <p:nvPr/>
        </p:nvCxnSpPr>
        <p:spPr>
          <a:xfrm flipV="1">
            <a:off x="7039957" y="1451040"/>
            <a:ext cx="446805" cy="292386"/>
          </a:xfrm>
          <a:prstGeom prst="straightConnector1">
            <a:avLst/>
          </a:prstGeom>
          <a:ln>
            <a:solidFill>
              <a:srgbClr val="F05988"/>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84EAAB8-86E9-4601-9C12-6C24C63D4DE9}"/>
              </a:ext>
            </a:extLst>
          </p:cNvPr>
          <p:cNvCxnSpPr>
            <a:cxnSpLocks/>
          </p:cNvCxnSpPr>
          <p:nvPr/>
        </p:nvCxnSpPr>
        <p:spPr>
          <a:xfrm>
            <a:off x="7042338" y="1741045"/>
            <a:ext cx="444424" cy="316714"/>
          </a:xfrm>
          <a:prstGeom prst="straightConnector1">
            <a:avLst/>
          </a:prstGeom>
          <a:ln>
            <a:solidFill>
              <a:srgbClr val="F05988"/>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51887E6-A370-4B0B-AEDA-F02FEEBACD98}"/>
              </a:ext>
            </a:extLst>
          </p:cNvPr>
          <p:cNvSpPr/>
          <p:nvPr/>
        </p:nvSpPr>
        <p:spPr>
          <a:xfrm>
            <a:off x="7652717" y="1135568"/>
            <a:ext cx="958917" cy="461665"/>
          </a:xfrm>
          <a:prstGeom prst="rect">
            <a:avLst/>
          </a:prstGeom>
        </p:spPr>
        <p:txBody>
          <a:bodyPr wrap="none">
            <a:spAutoFit/>
          </a:bodyPr>
          <a:lstStyle/>
          <a:p>
            <a:pPr algn="ctr"/>
            <a:r>
              <a:rPr lang="en-US" sz="1200" b="1" dirty="0">
                <a:solidFill>
                  <a:srgbClr val="FBA26D"/>
                </a:solidFill>
              </a:rPr>
              <a:t>36 </a:t>
            </a:r>
          </a:p>
          <a:p>
            <a:pPr algn="ctr"/>
            <a:r>
              <a:rPr lang="en-US" sz="1200" dirty="0">
                <a:solidFill>
                  <a:srgbClr val="FBA26D"/>
                </a:solidFill>
              </a:rPr>
              <a:t>Categorical</a:t>
            </a:r>
          </a:p>
        </p:txBody>
      </p:sp>
      <p:sp>
        <p:nvSpPr>
          <p:cNvPr id="47" name="Rectangle 46">
            <a:extLst>
              <a:ext uri="{FF2B5EF4-FFF2-40B4-BE49-F238E27FC236}">
                <a16:creationId xmlns:a16="http://schemas.microsoft.com/office/drawing/2014/main" id="{9E30B108-1E94-4E13-B247-D2F3A04C2C86}"/>
              </a:ext>
            </a:extLst>
          </p:cNvPr>
          <p:cNvSpPr/>
          <p:nvPr/>
        </p:nvSpPr>
        <p:spPr>
          <a:xfrm>
            <a:off x="7695196" y="1790664"/>
            <a:ext cx="873957" cy="461665"/>
          </a:xfrm>
          <a:prstGeom prst="rect">
            <a:avLst/>
          </a:prstGeom>
        </p:spPr>
        <p:txBody>
          <a:bodyPr wrap="none">
            <a:spAutoFit/>
          </a:bodyPr>
          <a:lstStyle/>
          <a:p>
            <a:pPr algn="ctr"/>
            <a:r>
              <a:rPr lang="en-US" sz="1200" b="1" dirty="0">
                <a:solidFill>
                  <a:srgbClr val="FBA26D"/>
                </a:solidFill>
              </a:rPr>
              <a:t>109 </a:t>
            </a:r>
          </a:p>
          <a:p>
            <a:pPr algn="ctr"/>
            <a:r>
              <a:rPr lang="en-US" sz="1200" dirty="0">
                <a:solidFill>
                  <a:srgbClr val="FBA26D"/>
                </a:solidFill>
              </a:rPr>
              <a:t>Numerical</a:t>
            </a:r>
          </a:p>
        </p:txBody>
      </p:sp>
      <p:sp>
        <p:nvSpPr>
          <p:cNvPr id="13" name="Rectangle 12">
            <a:extLst>
              <a:ext uri="{FF2B5EF4-FFF2-40B4-BE49-F238E27FC236}">
                <a16:creationId xmlns:a16="http://schemas.microsoft.com/office/drawing/2014/main" id="{1483E9C2-F3F9-4083-91A2-D558E641DBAD}"/>
              </a:ext>
            </a:extLst>
          </p:cNvPr>
          <p:cNvSpPr/>
          <p:nvPr/>
        </p:nvSpPr>
        <p:spPr>
          <a:xfrm>
            <a:off x="5320011" y="2608264"/>
            <a:ext cx="2021707" cy="2039020"/>
          </a:xfrm>
          <a:prstGeom prst="rect">
            <a:avLst/>
          </a:prstGeom>
        </p:spPr>
        <p:txBody>
          <a:bodyPr wrap="none">
            <a:spAutoFit/>
          </a:bodyPr>
          <a:lstStyle/>
          <a:p>
            <a:pPr marL="171450" indent="-171450">
              <a:buFont typeface="Arial" panose="020B0604020202020204" pitchFamily="34" charset="0"/>
              <a:buChar char="•"/>
            </a:pPr>
            <a:r>
              <a:rPr lang="en-US" sz="1200" dirty="0"/>
              <a:t>Loan Amount</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r>
              <a:rPr lang="en-US" sz="1200" dirty="0"/>
              <a:t>Interest Rate </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r>
              <a:rPr lang="en-US" sz="1200" dirty="0"/>
              <a:t>Employment Length</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r>
              <a:rPr lang="en-US" sz="1200" dirty="0"/>
              <a:t>Home Ownership Status</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r>
              <a:rPr lang="en-US" sz="1200" dirty="0"/>
              <a:t>Annual Income</a:t>
            </a: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r>
              <a:rPr lang="en-US" sz="1200" dirty="0"/>
              <a:t>Accounts opened </a:t>
            </a:r>
          </a:p>
          <a:p>
            <a:r>
              <a:rPr lang="en-US" sz="1200" dirty="0"/>
              <a:t>    in past 24mths </a:t>
            </a:r>
          </a:p>
        </p:txBody>
      </p:sp>
      <p:sp>
        <p:nvSpPr>
          <p:cNvPr id="4" name="Rectangle 3">
            <a:extLst>
              <a:ext uri="{FF2B5EF4-FFF2-40B4-BE49-F238E27FC236}">
                <a16:creationId xmlns:a16="http://schemas.microsoft.com/office/drawing/2014/main" id="{222656B2-3B52-4219-968D-35489F0FF631}"/>
              </a:ext>
            </a:extLst>
          </p:cNvPr>
          <p:cNvSpPr/>
          <p:nvPr/>
        </p:nvSpPr>
        <p:spPr>
          <a:xfrm>
            <a:off x="4169294" y="774841"/>
            <a:ext cx="1005403" cy="230832"/>
          </a:xfrm>
          <a:prstGeom prst="rect">
            <a:avLst/>
          </a:prstGeom>
        </p:spPr>
        <p:txBody>
          <a:bodyPr wrap="none">
            <a:spAutoFit/>
          </a:bodyPr>
          <a:lstStyle/>
          <a:p>
            <a:r>
              <a:rPr lang="en-US" sz="900" b="1" dirty="0"/>
              <a:t>Source:</a:t>
            </a:r>
            <a:r>
              <a:rPr lang="en-US" sz="900" dirty="0"/>
              <a:t> Kaggle</a:t>
            </a:r>
            <a:endParaRPr lang="en-US" sz="1100" dirty="0"/>
          </a:p>
        </p:txBody>
      </p:sp>
    </p:spTree>
    <p:extLst>
      <p:ext uri="{BB962C8B-B14F-4D97-AF65-F5344CB8AC3E}">
        <p14:creationId xmlns:p14="http://schemas.microsoft.com/office/powerpoint/2010/main" val="2805167856"/>
      </p:ext>
    </p:extLst>
  </p:cSld>
  <p:clrMapOvr>
    <a:masterClrMapping/>
  </p:clrMapOvr>
</p:sld>
</file>

<file path=ppt/theme/theme1.xml><?xml version="1.0" encoding="utf-8"?>
<a:theme xmlns:a="http://schemas.openxmlformats.org/drawingml/2006/main" name="Insurance Consulting">
  <a:themeElements>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494F70"/>
    </a:dk2>
    <a:lt2>
      <a:srgbClr val="434343"/>
    </a:lt2>
    <a:accent1>
      <a:srgbClr val="FBA26D"/>
    </a:accent1>
    <a:accent2>
      <a:srgbClr val="F05988"/>
    </a:accent2>
    <a:accent3>
      <a:srgbClr val="55BCBD"/>
    </a:accent3>
    <a:accent4>
      <a:srgbClr val="FAE2CA"/>
    </a:accent4>
    <a:accent5>
      <a:srgbClr val="1C6274"/>
    </a:accent5>
    <a:accent6>
      <a:srgbClr val="FFFFFF"/>
    </a:accent6>
    <a:hlink>
      <a:srgbClr val="1C6274"/>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880</TotalTime>
  <Words>597</Words>
  <Application>Microsoft Office PowerPoint</Application>
  <PresentationFormat>On-screen Show (16:9)</PresentationFormat>
  <Paragraphs>187</Paragraphs>
  <Slides>25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Berlin Sans FB Demi</vt:lpstr>
      <vt:lpstr>Oxygen</vt:lpstr>
      <vt:lpstr>Staatliches</vt:lpstr>
      <vt:lpstr>Arial</vt:lpstr>
      <vt:lpstr>Calibri</vt:lpstr>
      <vt:lpstr>Inter</vt:lpstr>
      <vt:lpstr>Insurance Consulting</vt:lpstr>
      <vt:lpstr>MIS MINERS</vt:lpstr>
      <vt:lpstr>TEAM</vt:lpstr>
      <vt:lpstr>AGENDA</vt:lpstr>
      <vt:lpstr>UNDERSTANDING THE PROBLEM</vt:lpstr>
      <vt:lpstr>What IS THE Lending Club?</vt:lpstr>
      <vt:lpstr>PROBLEM STATEMENT</vt:lpstr>
      <vt:lpstr>CURRENT STATE OF DOMAIN DESCRIPTION</vt:lpstr>
      <vt:lpstr>DATASET DESCRIPTION</vt:lpstr>
      <vt:lpstr>DATASET DESCRIPTION</vt:lpstr>
      <vt:lpstr>Data Preprocessing</vt:lpstr>
      <vt:lpstr>Data PREPROCESSING </vt:lpstr>
      <vt:lpstr>  DATA TRANSFORMATION EXAMPLE: LOANSTATUS</vt:lpstr>
      <vt:lpstr>DATA BINNING EXAMPLE:  Months since last record</vt:lpstr>
      <vt:lpstr>DATA PREPROCESSING  RESULTS</vt:lpstr>
      <vt:lpstr>ALGRORITHM IMPLEMENTATION &amp; Improvement</vt:lpstr>
      <vt:lpstr> Initial ALGORITHM implementation on partial datasets</vt:lpstr>
      <vt:lpstr>METHODs OF OPTIMIZING MODELs</vt:lpstr>
      <vt:lpstr>ATRRIBUTE SLECTION USING RANDOM FOREST</vt:lpstr>
      <vt:lpstr>Improving c5.0 Decision Tree</vt:lpstr>
      <vt:lpstr>Improving Logistic Regression</vt:lpstr>
      <vt:lpstr>Improving Neural Networks</vt:lpstr>
      <vt:lpstr>Final Results and Evaluation</vt:lpstr>
      <vt:lpstr>Final results of  SELECTED ALGORITHMS </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 MINERS</dc:title>
  <dc:creator>Parkar, Trupti Vinayak - (truptiparkar)</dc:creator>
  <cp:lastModifiedBy>Prakhar Jain</cp:lastModifiedBy>
  <cp:revision>612</cp:revision>
  <dcterms:created xsi:type="dcterms:W3CDTF">2020-03-25T00:47:41Z</dcterms:created>
  <dcterms:modified xsi:type="dcterms:W3CDTF">2020-05-04T05:32:21Z</dcterms:modified>
</cp:coreProperties>
</file>